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dy Lakey" userId="e8f4cde0-2207-4955-8d85-1b50436b161a" providerId="ADAL" clId="{F51E6949-2EB3-46B5-9A86-549BE9186D23}"/>
    <pc:docChg chg="undo custSel modSld">
      <pc:chgData name="Mandy Lakey" userId="e8f4cde0-2207-4955-8d85-1b50436b161a" providerId="ADAL" clId="{F51E6949-2EB3-46B5-9A86-549BE9186D23}" dt="2026-03-06T12:51:45.824" v="257" actId="20577"/>
      <pc:docMkLst>
        <pc:docMk/>
      </pc:docMkLst>
      <pc:sldChg chg="modSp mod">
        <pc:chgData name="Mandy Lakey" userId="e8f4cde0-2207-4955-8d85-1b50436b161a" providerId="ADAL" clId="{F51E6949-2EB3-46B5-9A86-549BE9186D23}" dt="2026-03-06T12:51:45.824" v="257" actId="20577"/>
        <pc:sldMkLst>
          <pc:docMk/>
          <pc:sldMk cId="0" sldId="256"/>
        </pc:sldMkLst>
        <pc:spChg chg="mod">
          <ac:chgData name="Mandy Lakey" userId="e8f4cde0-2207-4955-8d85-1b50436b161a" providerId="ADAL" clId="{F51E6949-2EB3-46B5-9A86-549BE9186D23}" dt="2026-03-06T12:51:45.824" v="257" actId="20577"/>
          <ac:spMkLst>
            <pc:docMk/>
            <pc:sldMk cId="0" sldId="256"/>
            <ac:spMk id="5" creationId="{EF784729-9E6B-1FD4-AB69-C74DCF773539}"/>
          </ac:spMkLst>
        </pc:spChg>
      </pc:sldChg>
      <pc:sldChg chg="modSp mod">
        <pc:chgData name="Mandy Lakey" userId="e8f4cde0-2207-4955-8d85-1b50436b161a" providerId="ADAL" clId="{F51E6949-2EB3-46B5-9A86-549BE9186D23}" dt="2026-03-06T12:51:01.834" v="247" actId="20577"/>
        <pc:sldMkLst>
          <pc:docMk/>
          <pc:sldMk cId="1193335804" sldId="260"/>
        </pc:sldMkLst>
        <pc:spChg chg="mod">
          <ac:chgData name="Mandy Lakey" userId="e8f4cde0-2207-4955-8d85-1b50436b161a" providerId="ADAL" clId="{F51E6949-2EB3-46B5-9A86-549BE9186D23}" dt="2026-03-06T12:41:14.044" v="39" actId="6549"/>
          <ac:spMkLst>
            <pc:docMk/>
            <pc:sldMk cId="1193335804" sldId="260"/>
            <ac:spMk id="2" creationId="{CCFACBB1-A76C-8BA6-28CB-9DD7BA5595BB}"/>
          </ac:spMkLst>
        </pc:spChg>
        <pc:spChg chg="mod">
          <ac:chgData name="Mandy Lakey" userId="e8f4cde0-2207-4955-8d85-1b50436b161a" providerId="ADAL" clId="{F51E6949-2EB3-46B5-9A86-549BE9186D23}" dt="2026-03-06T12:51:01.834" v="247" actId="20577"/>
          <ac:spMkLst>
            <pc:docMk/>
            <pc:sldMk cId="1193335804" sldId="260"/>
            <ac:spMk id="3" creationId="{FE5817E5-4E7C-2142-6F5E-D1E710ADDF8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784729-9E6B-1FD4-AB69-C74DCF773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166360"/>
            <a:ext cx="8229600" cy="959803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AI Skills Hub – </a:t>
            </a:r>
            <a:r>
              <a:rPr lang="en-GB" b="1"/>
              <a:t>First Impression</a:t>
            </a:r>
            <a:endParaRPr lang="en-GB" b="1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B4E4377-3694-2400-E6A6-BD45483C4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AB57767-4387-AA78-12CE-79F65AB67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0679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What Is the UK AI Skills Hub?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lvl="1" indent="0">
              <a:buNone/>
            </a:pPr>
            <a:endParaRPr lang="en-GB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Government initiative offering (some) free</a:t>
            </a:r>
            <a:r>
              <a:rPr dirty="0"/>
              <a:t> AI training for all </a:t>
            </a:r>
            <a:r>
              <a:rPr lang="en-GB" dirty="0"/>
              <a:t>UK </a:t>
            </a:r>
            <a:r>
              <a:rPr dirty="0"/>
              <a:t>adults</a:t>
            </a:r>
            <a:r>
              <a:rPr lang="en-GB" dirty="0"/>
              <a:t> with the aim to upskill 10 million workers by 2030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Industry-developed courses benchmarked against new national AI foundation skills standards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dirty="0"/>
              <a:t>1M+ courses completed</a:t>
            </a:r>
            <a:endParaRPr lang="en-GB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Integrated with Innovate UK’s </a:t>
            </a:r>
            <a:r>
              <a:rPr lang="en-GB" dirty="0" err="1"/>
              <a:t>BridgeAI</a:t>
            </a:r>
            <a:r>
              <a:rPr lang="en-GB" dirty="0"/>
              <a:t> Programme, supporting AI adoption across key sectors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UK AI Skills Hub Offer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776472" cy="4983161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Online directory to help businesses and professionals in underrepresented sectors to develop AI skills understand AI applications, and drive adoption.</a:t>
            </a:r>
          </a:p>
          <a:p>
            <a:r>
              <a:rPr lang="en-GB" dirty="0"/>
              <a:t>Mapping tool available to develop personalised pathway [4 questions]</a:t>
            </a:r>
          </a:p>
          <a:p>
            <a:r>
              <a:rPr lang="en-GB" dirty="0"/>
              <a:t>Tailored learning pathway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03F50D-C57A-DAF1-A5FD-ABEF5F2C1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3615" y="1746505"/>
            <a:ext cx="6417154" cy="40690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AE154-FC9D-7698-8FBD-E8DA9D735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4C8F5-6049-8F4A-A535-AC07006DB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UK AI Skills Hub</a:t>
            </a:r>
            <a:endParaRPr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52E0BA8-4914-6317-BEEE-E65A7D59DE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9743871"/>
              </p:ext>
            </p:extLst>
          </p:nvPr>
        </p:nvGraphicFramePr>
        <p:xfrm>
          <a:off x="169164" y="1757850"/>
          <a:ext cx="8805671" cy="4273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1566">
                  <a:extLst>
                    <a:ext uri="{9D8B030D-6E8A-4147-A177-3AD203B41FA5}">
                      <a16:colId xmlns:a16="http://schemas.microsoft.com/office/drawing/2014/main" val="2540522761"/>
                    </a:ext>
                  </a:extLst>
                </a:gridCol>
                <a:gridCol w="1531986">
                  <a:extLst>
                    <a:ext uri="{9D8B030D-6E8A-4147-A177-3AD203B41FA5}">
                      <a16:colId xmlns:a16="http://schemas.microsoft.com/office/drawing/2014/main" val="3979602887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593139830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4191421169"/>
                    </a:ext>
                  </a:extLst>
                </a:gridCol>
                <a:gridCol w="1545337">
                  <a:extLst>
                    <a:ext uri="{9D8B030D-6E8A-4147-A177-3AD203B41FA5}">
                      <a16:colId xmlns:a16="http://schemas.microsoft.com/office/drawing/2014/main" val="329836943"/>
                    </a:ext>
                  </a:extLst>
                </a:gridCol>
                <a:gridCol w="1389887">
                  <a:extLst>
                    <a:ext uri="{9D8B030D-6E8A-4147-A177-3AD203B41FA5}">
                      <a16:colId xmlns:a16="http://schemas.microsoft.com/office/drawing/2014/main" val="3597808149"/>
                    </a:ext>
                  </a:extLst>
                </a:gridCol>
              </a:tblGrid>
              <a:tr h="591434">
                <a:tc>
                  <a:txBody>
                    <a:bodyPr/>
                    <a:lstStyle/>
                    <a:p>
                      <a:r>
                        <a:rPr lang="en-GB" dirty="0"/>
                        <a:t>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Provider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Price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Level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Technology Stack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336233"/>
                  </a:ext>
                </a:extLst>
              </a:tr>
              <a:tr h="3633094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General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Agriculture &amp; Food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Transport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Construction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Creative Industries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Universities &amp; Academic Institutions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Online learning platforms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Corporate training providers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Industry Associations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Specialised Training Centres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Varies between 1hr to more than 4wks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Part-time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Full-time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Duration 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No charge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Fee payable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Beginner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Intermediate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Advanced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IBM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Microsoft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Google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Amazon (AWS)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Other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SAS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Accenture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Sage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Salesforce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59691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FB2158D-BA61-0A74-7A5F-4E3BB4757BEF}"/>
              </a:ext>
            </a:extLst>
          </p:cNvPr>
          <p:cNvSpPr txBox="1"/>
          <p:nvPr/>
        </p:nvSpPr>
        <p:spPr>
          <a:xfrm>
            <a:off x="315310" y="1211427"/>
            <a:ext cx="83714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/>
              <a:t>Over 500 courses available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641A9F-3A1B-DC2F-2C59-9FE1DEC1B27B}"/>
              </a:ext>
            </a:extLst>
          </p:cNvPr>
          <p:cNvSpPr txBox="1"/>
          <p:nvPr/>
        </p:nvSpPr>
        <p:spPr>
          <a:xfrm>
            <a:off x="315310" y="6156315"/>
            <a:ext cx="83714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/>
              <a:t>Expanding to include public sector-focused training </a:t>
            </a:r>
          </a:p>
        </p:txBody>
      </p:sp>
    </p:spTree>
    <p:extLst>
      <p:ext uri="{BB962C8B-B14F-4D97-AF65-F5344CB8AC3E}">
        <p14:creationId xmlns:p14="http://schemas.microsoft.com/office/powerpoint/2010/main" val="3509560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ACBB1-A76C-8BA6-28CB-9DD7BA559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Honest Opinion…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817E5-4E7C-2142-6F5E-D1E710ADD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As a learning platform – feels flat for the free courses</a:t>
            </a:r>
          </a:p>
          <a:p>
            <a:r>
              <a:rPr lang="en-GB" dirty="0"/>
              <a:t>Links require registration to external sites</a:t>
            </a:r>
          </a:p>
          <a:p>
            <a:r>
              <a:rPr lang="en-GB" dirty="0"/>
              <a:t>Good to use as a central place for signposting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3D2474-A722-DEE2-9A68-56E111A82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9904" y="3863181"/>
            <a:ext cx="3306692" cy="306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335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208</Words>
  <Application>Microsoft Office PowerPoint</Application>
  <PresentationFormat>On-screen Show (4:3)</PresentationFormat>
  <Paragraphs>52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PowerPoint Presentation</vt:lpstr>
      <vt:lpstr>What Is the UK AI Skills Hub?</vt:lpstr>
      <vt:lpstr>UK AI Skills Hub Offer</vt:lpstr>
      <vt:lpstr>UK AI Skills Hub</vt:lpstr>
      <vt:lpstr>Honest Opinion…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Mandy Lakey</cp:lastModifiedBy>
  <cp:revision>5</cp:revision>
  <dcterms:created xsi:type="dcterms:W3CDTF">2013-01-27T09:14:16Z</dcterms:created>
  <dcterms:modified xsi:type="dcterms:W3CDTF">2026-03-06T12:51:53Z</dcterms:modified>
  <cp:category/>
</cp:coreProperties>
</file>