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Lst>
  <p:sldSz cy="7559675" cx="10691800"/>
  <p:notesSz cx="6797675" cy="9926625"/>
  <p:embeddedFontLst>
    <p:embeddedFont>
      <p:font typeface="Lato"/>
      <p:regular r:id="rId21"/>
      <p:bold r:id="rId22"/>
      <p:italic r:id="rId23"/>
      <p:boldItalic r:id="rId24"/>
    </p:embeddedFont>
    <p:embeddedFont>
      <p:font typeface="Arial Black"/>
      <p:regular r:id="rId2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font" Target="fonts/Lato-bold.fntdata"/><Relationship Id="rId21" Type="http://schemas.openxmlformats.org/officeDocument/2006/relationships/font" Target="fonts/Lato-regular.fntdata"/><Relationship Id="rId24" Type="http://schemas.openxmlformats.org/officeDocument/2006/relationships/font" Target="fonts/Lato-boldItalic.fntdata"/><Relationship Id="rId23" Type="http://schemas.openxmlformats.org/officeDocument/2006/relationships/font" Target="fonts/Lato-italic.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5" Type="http://schemas.openxmlformats.org/officeDocument/2006/relationships/font" Target="fonts/ArialBlack-regular.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768350" y="744538"/>
            <a:ext cx="5262563"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79768" y="4715153"/>
            <a:ext cx="5438140" cy="4466987"/>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nuffieldfoundation.org/wp-content/uploads/2022/05/Burgess-Characterising-Effective-Teaching-Short-Paper-April-2022.pdf" TargetMode="Externa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p1:notes"/>
          <p:cNvSpPr txBox="1"/>
          <p:nvPr>
            <p:ph idx="1" type="body"/>
          </p:nvPr>
        </p:nvSpPr>
        <p:spPr>
          <a:xfrm>
            <a:off x="679768" y="4715153"/>
            <a:ext cx="5438140" cy="4466987"/>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1:notes"/>
          <p:cNvSpPr/>
          <p:nvPr>
            <p:ph idx="2" type="sldImg"/>
          </p:nvPr>
        </p:nvSpPr>
        <p:spPr>
          <a:xfrm>
            <a:off x="768350" y="744538"/>
            <a:ext cx="5262563" cy="37226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3:notes"/>
          <p:cNvSpPr txBox="1"/>
          <p:nvPr>
            <p:ph idx="1" type="body"/>
          </p:nvPr>
        </p:nvSpPr>
        <p:spPr>
          <a:xfrm>
            <a:off x="679768" y="4715153"/>
            <a:ext cx="5438140" cy="4466987"/>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3:notes"/>
          <p:cNvSpPr/>
          <p:nvPr>
            <p:ph idx="2" type="sldImg"/>
          </p:nvPr>
        </p:nvSpPr>
        <p:spPr>
          <a:xfrm>
            <a:off x="768350" y="744538"/>
            <a:ext cx="5262563" cy="37226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3b5745a2956_0_0:notes"/>
          <p:cNvSpPr txBox="1"/>
          <p:nvPr>
            <p:ph idx="1" type="body"/>
          </p:nvPr>
        </p:nvSpPr>
        <p:spPr>
          <a:xfrm>
            <a:off x="679768" y="4715153"/>
            <a:ext cx="5438100" cy="4467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g3b5745a2956_0_0:notes"/>
          <p:cNvSpPr/>
          <p:nvPr>
            <p:ph idx="2" type="sldImg"/>
          </p:nvPr>
        </p:nvSpPr>
        <p:spPr>
          <a:xfrm>
            <a:off x="768350" y="744538"/>
            <a:ext cx="5262600" cy="37227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3cfdb1b28b4_0_5:notes"/>
          <p:cNvSpPr txBox="1"/>
          <p:nvPr>
            <p:ph idx="1" type="body"/>
          </p:nvPr>
        </p:nvSpPr>
        <p:spPr>
          <a:xfrm>
            <a:off x="679768" y="4715153"/>
            <a:ext cx="5438100" cy="4467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1200">
                <a:solidFill>
                  <a:schemeClr val="dk1"/>
                </a:solidFill>
                <a:latin typeface="Calibri"/>
                <a:ea typeface="Calibri"/>
                <a:cs typeface="Calibri"/>
                <a:sym typeface="Calibri"/>
              </a:rPr>
              <a:t>(91% worst for English and 82% for maths) For English pass rate, we rank 116 out of 217 colleges (53%) This is an improvement of 86 places. For maths pass rate we rank 130 out of 218 (59%). That is an improvement of 53 places. </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01" name="Google Shape;101;g3cfdb1b28b4_0_5:notes"/>
          <p:cNvSpPr/>
          <p:nvPr>
            <p:ph idx="2" type="sldImg"/>
          </p:nvPr>
        </p:nvSpPr>
        <p:spPr>
          <a:xfrm>
            <a:off x="768350" y="744538"/>
            <a:ext cx="5262600" cy="37227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p4:notes"/>
          <p:cNvSpPr txBox="1"/>
          <p:nvPr>
            <p:ph idx="1" type="body"/>
          </p:nvPr>
        </p:nvSpPr>
        <p:spPr>
          <a:xfrm>
            <a:off x="679768" y="4715153"/>
            <a:ext cx="5438140" cy="4466987"/>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800">
                <a:solidFill>
                  <a:schemeClr val="dk1"/>
                </a:solidFill>
                <a:latin typeface="Calibri"/>
                <a:ea typeface="Calibri"/>
                <a:cs typeface="Calibri"/>
                <a:sym typeface="Calibri"/>
              </a:rPr>
              <a:t>how leaders ensure that learners and apprentices are supported to attend and participate well in their studies, including those who are disadvantaged, those with SEND or high needs, those who are known (or previously known) to social care, and those who may face other barriers to their learning and/or well-being, such as young carers and those without level 2 English and/or mathematics; this includes support for those at risk of becoming NEET </a:t>
            </a:r>
            <a:r>
              <a:rPr b="1" lang="en-GB" sz="2300">
                <a:solidFill>
                  <a:schemeClr val="dk1"/>
                </a:solidFill>
              </a:rPr>
              <a:t>. Clear Expectations</a:t>
            </a:r>
            <a:endParaRPr b="1" sz="2300">
              <a:solidFill>
                <a:schemeClr val="dk1"/>
              </a:solidFill>
            </a:endParaRPr>
          </a:p>
          <a:p>
            <a:pPr indent="-298450" lvl="0" marL="457200" rtl="0" algn="l">
              <a:lnSpc>
                <a:spcPct val="115000"/>
              </a:lnSpc>
              <a:spcBef>
                <a:spcPts val="1200"/>
              </a:spcBef>
              <a:spcAft>
                <a:spcPts val="0"/>
              </a:spcAft>
              <a:buClr>
                <a:schemeClr val="dk1"/>
              </a:buClr>
              <a:buSzPts val="1100"/>
              <a:buChar char="●"/>
            </a:pPr>
            <a:r>
              <a:rPr lang="en-GB">
                <a:solidFill>
                  <a:schemeClr val="dk1"/>
                </a:solidFill>
              </a:rPr>
              <a:t>Consistent messaging</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GB">
                <a:solidFill>
                  <a:schemeClr val="dk1"/>
                </a:solidFill>
              </a:rPr>
              <a:t>Attendance as a professional behaviour</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GB">
                <a:solidFill>
                  <a:schemeClr val="dk1"/>
                </a:solidFill>
              </a:rPr>
              <a:t>Strong induction</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GB">
                <a:solidFill>
                  <a:schemeClr val="dk1"/>
                </a:solidFill>
              </a:rPr>
              <a:t>Staff modelling punctuality</a:t>
            </a:r>
            <a:endParaRPr>
              <a:solidFill>
                <a:schemeClr val="dk1"/>
              </a:solidFill>
            </a:endParaRPr>
          </a:p>
          <a:p>
            <a:pPr indent="0" lvl="0" marL="0" rtl="0" algn="l">
              <a:spcBef>
                <a:spcPts val="1200"/>
              </a:spcBef>
              <a:spcAft>
                <a:spcPts val="0"/>
              </a:spcAft>
              <a:buClr>
                <a:schemeClr val="dk1"/>
              </a:buClr>
              <a:buSzPts val="1100"/>
              <a:buFont typeface="Arial"/>
              <a:buNone/>
            </a:pPr>
            <a:r>
              <a:t/>
            </a:r>
            <a:endParaRPr sz="800">
              <a:solidFill>
                <a:schemeClr val="dk1"/>
              </a:solidFill>
              <a:latin typeface="Calibri"/>
              <a:ea typeface="Calibri"/>
              <a:cs typeface="Calibri"/>
              <a:sym typeface="Calibri"/>
            </a:endParaRPr>
          </a:p>
          <a:p>
            <a:pPr indent="0" lvl="0" marL="0" rtl="0" algn="l">
              <a:spcBef>
                <a:spcPts val="0"/>
              </a:spcBef>
              <a:spcAft>
                <a:spcPts val="0"/>
              </a:spcAft>
              <a:buNone/>
            </a:pPr>
            <a:r>
              <a:t/>
            </a:r>
            <a:endParaRPr/>
          </a:p>
        </p:txBody>
      </p:sp>
      <p:sp>
        <p:nvSpPr>
          <p:cNvPr id="110" name="Google Shape;110;p4:notes"/>
          <p:cNvSpPr/>
          <p:nvPr>
            <p:ph idx="2" type="sldImg"/>
          </p:nvPr>
        </p:nvSpPr>
        <p:spPr>
          <a:xfrm>
            <a:off x="768350" y="744538"/>
            <a:ext cx="5262563" cy="37226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p7:notes"/>
          <p:cNvSpPr txBox="1"/>
          <p:nvPr>
            <p:ph idx="1" type="body"/>
          </p:nvPr>
        </p:nvSpPr>
        <p:spPr>
          <a:xfrm>
            <a:off x="679768" y="4715153"/>
            <a:ext cx="5438140" cy="4466987"/>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7:notes"/>
          <p:cNvSpPr/>
          <p:nvPr>
            <p:ph idx="2" type="sldImg"/>
          </p:nvPr>
        </p:nvSpPr>
        <p:spPr>
          <a:xfrm>
            <a:off x="768350" y="744538"/>
            <a:ext cx="5262563" cy="37226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3db5cc9cb50_0_0:notes"/>
          <p:cNvSpPr txBox="1"/>
          <p:nvPr>
            <p:ph idx="1" type="body"/>
          </p:nvPr>
        </p:nvSpPr>
        <p:spPr>
          <a:xfrm>
            <a:off x="679768" y="4715153"/>
            <a:ext cx="5438100" cy="4467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g3db5cc9cb50_0_0:notes"/>
          <p:cNvSpPr/>
          <p:nvPr>
            <p:ph idx="2" type="sldImg"/>
          </p:nvPr>
        </p:nvSpPr>
        <p:spPr>
          <a:xfrm>
            <a:off x="768350" y="744538"/>
            <a:ext cx="5262600" cy="37227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3db5cc9cb50_0_18:notes"/>
          <p:cNvSpPr/>
          <p:nvPr>
            <p:ph idx="2" type="sldImg"/>
          </p:nvPr>
        </p:nvSpPr>
        <p:spPr>
          <a:xfrm>
            <a:off x="995532" y="744497"/>
            <a:ext cx="4807200" cy="37224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2" name="Google Shape;132;g3db5cc9cb50_0_18:notes"/>
          <p:cNvSpPr txBox="1"/>
          <p:nvPr>
            <p:ph idx="1" type="body"/>
          </p:nvPr>
        </p:nvSpPr>
        <p:spPr>
          <a:xfrm>
            <a:off x="679768" y="4715147"/>
            <a:ext cx="5438100" cy="446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GB"/>
              <a:t>Vulnerable 3.9%, disadvantaged 2.68%, FCM = 4.4%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3b903a411e8_0_0:notes"/>
          <p:cNvSpPr txBox="1"/>
          <p:nvPr>
            <p:ph idx="1" type="body"/>
          </p:nvPr>
        </p:nvSpPr>
        <p:spPr>
          <a:xfrm>
            <a:off x="679768" y="4715153"/>
            <a:ext cx="5438100" cy="4467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g3b903a411e8_0_0:notes"/>
          <p:cNvSpPr/>
          <p:nvPr>
            <p:ph idx="2" type="sldImg"/>
          </p:nvPr>
        </p:nvSpPr>
        <p:spPr>
          <a:xfrm>
            <a:off x="768350" y="744538"/>
            <a:ext cx="5262600" cy="37227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3db67d11ee2_0_1:notes"/>
          <p:cNvSpPr txBox="1"/>
          <p:nvPr>
            <p:ph idx="1" type="body"/>
          </p:nvPr>
        </p:nvSpPr>
        <p:spPr>
          <a:xfrm>
            <a:off x="679768" y="4715153"/>
            <a:ext cx="5438100" cy="4467000"/>
          </a:xfrm>
          <a:prstGeom prst="rect">
            <a:avLst/>
          </a:prstGeom>
        </p:spPr>
        <p:txBody>
          <a:bodyPr anchorCtr="0" anchor="t" bIns="91425" lIns="91425" spcFirstLastPara="1" rIns="91425" wrap="square" tIns="91425">
            <a:noAutofit/>
          </a:bodyPr>
          <a:lstStyle/>
          <a:p>
            <a:pPr indent="0" lvl="0" marL="0" rtl="0" algn="l">
              <a:lnSpc>
                <a:spcPct val="115000"/>
              </a:lnSpc>
              <a:spcBef>
                <a:spcPts val="2400"/>
              </a:spcBef>
              <a:spcAft>
                <a:spcPts val="0"/>
              </a:spcAft>
              <a:buClr>
                <a:schemeClr val="dk1"/>
              </a:buClr>
              <a:buSzPts val="1100"/>
              <a:buFont typeface="Arial"/>
              <a:buNone/>
            </a:pPr>
            <a:r>
              <a:rPr b="1" lang="en-GB" sz="2300">
                <a:solidFill>
                  <a:schemeClr val="dk1"/>
                </a:solidFill>
              </a:rPr>
              <a:t> Early Intervention</a:t>
            </a:r>
            <a:endParaRPr b="1" sz="2300">
              <a:solidFill>
                <a:schemeClr val="dk1"/>
              </a:solidFill>
            </a:endParaRPr>
          </a:p>
          <a:p>
            <a:pPr indent="-298450" lvl="0" marL="457200" rtl="0" algn="l">
              <a:lnSpc>
                <a:spcPct val="115000"/>
              </a:lnSpc>
              <a:spcBef>
                <a:spcPts val="1200"/>
              </a:spcBef>
              <a:spcAft>
                <a:spcPts val="0"/>
              </a:spcAft>
              <a:buClr>
                <a:schemeClr val="dk1"/>
              </a:buClr>
              <a:buSzPts val="1100"/>
              <a:buChar char="●"/>
            </a:pPr>
            <a:r>
              <a:rPr lang="en-GB">
                <a:solidFill>
                  <a:schemeClr val="dk1"/>
                </a:solidFill>
              </a:rPr>
              <a:t>Same‑day contact</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GB">
                <a:solidFill>
                  <a:schemeClr val="dk1"/>
                </a:solidFill>
              </a:rPr>
              <a:t>First 42 days focus</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GB">
                <a:solidFill>
                  <a:schemeClr val="dk1"/>
                </a:solidFill>
              </a:rPr>
              <a:t>Attendance tutorials</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GB">
                <a:solidFill>
                  <a:schemeClr val="dk1"/>
                </a:solidFill>
              </a:rPr>
              <a:t>Clear thresholds (92% concern, 85% persistent absence)</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GB">
                <a:solidFill>
                  <a:schemeClr val="dk1"/>
                </a:solidFill>
              </a:rPr>
              <a:t>Multi‑agency support where needed</a:t>
            </a:r>
            <a:endParaRPr>
              <a:solidFill>
                <a:schemeClr val="dk1"/>
              </a:solidFill>
            </a:endParaRPr>
          </a:p>
          <a:p>
            <a:pPr indent="0" lvl="0" marL="0" rtl="0" algn="l">
              <a:spcBef>
                <a:spcPts val="1200"/>
              </a:spcBef>
              <a:spcAft>
                <a:spcPts val="0"/>
              </a:spcAft>
              <a:buNone/>
            </a:pPr>
            <a:r>
              <a:t/>
            </a:r>
            <a:endParaRPr/>
          </a:p>
        </p:txBody>
      </p:sp>
      <p:sp>
        <p:nvSpPr>
          <p:cNvPr id="149" name="Google Shape;149;g3db67d11ee2_0_1:notes"/>
          <p:cNvSpPr/>
          <p:nvPr>
            <p:ph idx="2" type="sldImg"/>
          </p:nvPr>
        </p:nvSpPr>
        <p:spPr>
          <a:xfrm>
            <a:off x="768350" y="744538"/>
            <a:ext cx="5262600" cy="37227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3ddce665eb5_0_0:notes"/>
          <p:cNvSpPr txBox="1"/>
          <p:nvPr>
            <p:ph idx="1" type="body"/>
          </p:nvPr>
        </p:nvSpPr>
        <p:spPr>
          <a:xfrm>
            <a:off x="679768" y="4715153"/>
            <a:ext cx="5438100" cy="4467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GB" sz="2300" u="sng">
                <a:solidFill>
                  <a:schemeClr val="hlink"/>
                </a:solidFill>
                <a:hlinkClick r:id="rId2"/>
              </a:rPr>
              <a:t>https://www.nuffieldfoundation.org/wp-content/uploads/2022/05/Burgess-Characterising-Effective-Teaching-Short-Paper-April-2022.pdf</a:t>
            </a:r>
            <a:r>
              <a:rPr b="1" lang="en-GB" sz="2300">
                <a:solidFill>
                  <a:schemeClr val="dk1"/>
                </a:solidFill>
              </a:rPr>
              <a:t> </a:t>
            </a:r>
            <a:endParaRPr/>
          </a:p>
        </p:txBody>
      </p:sp>
      <p:sp>
        <p:nvSpPr>
          <p:cNvPr id="158" name="Google Shape;158;g3ddce665eb5_0_0:notes"/>
          <p:cNvSpPr/>
          <p:nvPr>
            <p:ph idx="2" type="sldImg"/>
          </p:nvPr>
        </p:nvSpPr>
        <p:spPr>
          <a:xfrm>
            <a:off x="768350" y="744538"/>
            <a:ext cx="5262600" cy="37227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p2:notes"/>
          <p:cNvSpPr txBox="1"/>
          <p:nvPr>
            <p:ph idx="1" type="body"/>
          </p:nvPr>
        </p:nvSpPr>
        <p:spPr>
          <a:xfrm>
            <a:off x="679768" y="4715153"/>
            <a:ext cx="5438140" cy="4466987"/>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GB" sz="1500">
                <a:solidFill>
                  <a:schemeClr val="dk1"/>
                </a:solidFill>
                <a:latin typeface="Calibri"/>
                <a:ea typeface="Calibri"/>
                <a:cs typeface="Calibri"/>
                <a:sym typeface="Calibri"/>
              </a:rPr>
              <a:t>Evidence from the Education Endowment Foundation (2021) indicates that lower-attaining learners benefit from more explicit, structured feedback. Feedback should therefore:</a:t>
            </a:r>
            <a:endParaRPr sz="1500">
              <a:solidFill>
                <a:schemeClr val="dk1"/>
              </a:solidFill>
              <a:latin typeface="Calibri"/>
              <a:ea typeface="Calibri"/>
              <a:cs typeface="Calibri"/>
              <a:sym typeface="Calibri"/>
            </a:endParaRPr>
          </a:p>
          <a:p>
            <a:pPr indent="-323850" lvl="0" marL="457200" rtl="0" algn="l">
              <a:lnSpc>
                <a:spcPct val="115000"/>
              </a:lnSpc>
              <a:spcBef>
                <a:spcPts val="1200"/>
              </a:spcBef>
              <a:spcAft>
                <a:spcPts val="0"/>
              </a:spcAft>
              <a:buClr>
                <a:schemeClr val="dk1"/>
              </a:buClr>
              <a:buSzPts val="1500"/>
              <a:buFont typeface="Calibri"/>
              <a:buChar char="●"/>
            </a:pPr>
            <a:r>
              <a:rPr lang="en-GB" sz="1500">
                <a:solidFill>
                  <a:schemeClr val="dk1"/>
                </a:solidFill>
                <a:latin typeface="Calibri"/>
                <a:ea typeface="Calibri"/>
                <a:cs typeface="Calibri"/>
                <a:sym typeface="Calibri"/>
              </a:rPr>
              <a:t>Be clear, specific, and focused on improvement.</a:t>
            </a:r>
            <a:endParaRPr sz="1500">
              <a:solidFill>
                <a:schemeClr val="dk1"/>
              </a:solidFill>
              <a:latin typeface="Calibri"/>
              <a:ea typeface="Calibri"/>
              <a:cs typeface="Calibri"/>
              <a:sym typeface="Calibri"/>
            </a:endParaRPr>
          </a:p>
          <a:p>
            <a:pPr indent="-323850" lvl="0" marL="457200" rtl="0" algn="l">
              <a:lnSpc>
                <a:spcPct val="115000"/>
              </a:lnSpc>
              <a:spcBef>
                <a:spcPts val="0"/>
              </a:spcBef>
              <a:spcAft>
                <a:spcPts val="0"/>
              </a:spcAft>
              <a:buClr>
                <a:schemeClr val="dk1"/>
              </a:buClr>
              <a:buSzPts val="1500"/>
              <a:buFont typeface="Calibri"/>
              <a:buChar char="●"/>
            </a:pPr>
            <a:r>
              <a:rPr lang="en-GB" sz="1500">
                <a:solidFill>
                  <a:schemeClr val="dk1"/>
                </a:solidFill>
                <a:latin typeface="Calibri"/>
                <a:ea typeface="Calibri"/>
                <a:cs typeface="Calibri"/>
                <a:sym typeface="Calibri"/>
              </a:rPr>
              <a:t>Use a combination of written and verbal methods, recognising that:</a:t>
            </a:r>
            <a:endParaRPr sz="1500">
              <a:solidFill>
                <a:schemeClr val="dk1"/>
              </a:solidFill>
              <a:latin typeface="Calibri"/>
              <a:ea typeface="Calibri"/>
              <a:cs typeface="Calibri"/>
              <a:sym typeface="Calibri"/>
            </a:endParaRPr>
          </a:p>
          <a:p>
            <a:pPr indent="-323850" lvl="1" marL="914400" rtl="0" algn="l">
              <a:lnSpc>
                <a:spcPct val="115000"/>
              </a:lnSpc>
              <a:spcBef>
                <a:spcPts val="0"/>
              </a:spcBef>
              <a:spcAft>
                <a:spcPts val="0"/>
              </a:spcAft>
              <a:buClr>
                <a:schemeClr val="dk1"/>
              </a:buClr>
              <a:buSzPts val="1500"/>
              <a:buFont typeface="Calibri"/>
              <a:buChar char="○"/>
            </a:pPr>
            <a:r>
              <a:rPr lang="en-GB" sz="1500">
                <a:solidFill>
                  <a:schemeClr val="dk1"/>
                </a:solidFill>
                <a:latin typeface="Calibri"/>
                <a:ea typeface="Calibri"/>
                <a:cs typeface="Calibri"/>
                <a:sym typeface="Calibri"/>
              </a:rPr>
              <a:t>Verbal feedback provides immediacy, clarification, and emotional engagement.</a:t>
            </a:r>
            <a:endParaRPr sz="1500">
              <a:solidFill>
                <a:schemeClr val="dk1"/>
              </a:solidFill>
              <a:latin typeface="Calibri"/>
              <a:ea typeface="Calibri"/>
              <a:cs typeface="Calibri"/>
              <a:sym typeface="Calibri"/>
            </a:endParaRPr>
          </a:p>
          <a:p>
            <a:pPr indent="-323850" lvl="1" marL="914400" rtl="0" algn="l">
              <a:lnSpc>
                <a:spcPct val="115000"/>
              </a:lnSpc>
              <a:spcBef>
                <a:spcPts val="0"/>
              </a:spcBef>
              <a:spcAft>
                <a:spcPts val="0"/>
              </a:spcAft>
              <a:buClr>
                <a:schemeClr val="dk1"/>
              </a:buClr>
              <a:buSzPts val="1500"/>
              <a:buFont typeface="Calibri"/>
              <a:buChar char="○"/>
            </a:pPr>
            <a:r>
              <a:rPr lang="en-GB" sz="1500">
                <a:solidFill>
                  <a:schemeClr val="dk1"/>
                </a:solidFill>
                <a:latin typeface="Calibri"/>
                <a:ea typeface="Calibri"/>
                <a:cs typeface="Calibri"/>
                <a:sym typeface="Calibri"/>
              </a:rPr>
              <a:t>Written feedback provides a clear, lasting record for future reference.</a:t>
            </a:r>
            <a:endParaRPr sz="1500">
              <a:solidFill>
                <a:schemeClr val="dk1"/>
              </a:solidFill>
              <a:latin typeface="Calibri"/>
              <a:ea typeface="Calibri"/>
              <a:cs typeface="Calibri"/>
              <a:sym typeface="Calibri"/>
            </a:endParaRPr>
          </a:p>
          <a:p>
            <a:pPr indent="0" lvl="0" marL="0" rtl="0" algn="l">
              <a:lnSpc>
                <a:spcPct val="115000"/>
              </a:lnSpc>
              <a:spcBef>
                <a:spcPts val="1200"/>
              </a:spcBef>
              <a:spcAft>
                <a:spcPts val="1200"/>
              </a:spcAft>
              <a:buClr>
                <a:schemeClr val="dk1"/>
              </a:buClr>
              <a:buSzPts val="1100"/>
              <a:buFont typeface="Arial"/>
              <a:buNone/>
            </a:pPr>
            <a:r>
              <a:rPr lang="en-GB" sz="1500">
                <a:solidFill>
                  <a:schemeClr val="dk1"/>
                </a:solidFill>
                <a:latin typeface="Calibri"/>
                <a:ea typeface="Calibri"/>
                <a:cs typeface="Calibri"/>
                <a:sym typeface="Calibri"/>
              </a:rPr>
              <a:t>For vulnerable learners, verbal feedback should be routinely used to reinforce and check understanding of written feedback. Where possible, this should take place on a 1:1 basis. </a:t>
            </a:r>
            <a:endParaRPr/>
          </a:p>
        </p:txBody>
      </p:sp>
      <p:sp>
        <p:nvSpPr>
          <p:cNvPr id="169" name="Google Shape;169;p2:notes"/>
          <p:cNvSpPr/>
          <p:nvPr>
            <p:ph idx="2" type="sldImg"/>
          </p:nvPr>
        </p:nvSpPr>
        <p:spPr>
          <a:xfrm>
            <a:off x="768350" y="744538"/>
            <a:ext cx="5262563" cy="37226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3b81d6903ab_0_0:notes"/>
          <p:cNvSpPr txBox="1"/>
          <p:nvPr>
            <p:ph idx="1" type="body"/>
          </p:nvPr>
        </p:nvSpPr>
        <p:spPr>
          <a:xfrm>
            <a:off x="679768" y="4715153"/>
            <a:ext cx="5438100" cy="4467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GB" sz="1200">
                <a:solidFill>
                  <a:schemeClr val="dk1"/>
                </a:solidFill>
                <a:latin typeface="Calibri"/>
                <a:ea typeface="Calibri"/>
                <a:cs typeface="Calibri"/>
                <a:sym typeface="Calibri"/>
              </a:rPr>
              <a:t>Resilience Support Teaching Assistants (RESTA)</a:t>
            </a:r>
            <a:endParaRPr b="1" sz="1200">
              <a:solidFill>
                <a:schemeClr val="dk1"/>
              </a:solidFill>
              <a:latin typeface="Calibri"/>
              <a:ea typeface="Calibri"/>
              <a:cs typeface="Calibri"/>
              <a:sym typeface="Calibri"/>
            </a:endParaRPr>
          </a:p>
          <a:p>
            <a:pPr indent="0" lvl="0" marL="0" rtl="0" algn="l">
              <a:spcBef>
                <a:spcPts val="1100"/>
              </a:spcBef>
              <a:spcAft>
                <a:spcPts val="0"/>
              </a:spcAft>
              <a:buClr>
                <a:schemeClr val="dk1"/>
              </a:buClr>
              <a:buSzPts val="1100"/>
              <a:buFont typeface="Arial"/>
              <a:buNone/>
            </a:pPr>
            <a:r>
              <a:rPr lang="en-GB" sz="1200">
                <a:solidFill>
                  <a:schemeClr val="dk1"/>
                </a:solidFill>
                <a:highlight>
                  <a:srgbClr val="FFFF00"/>
                </a:highlight>
                <a:latin typeface="Calibri"/>
                <a:ea typeface="Calibri"/>
                <a:cs typeface="Calibri"/>
                <a:sym typeface="Calibri"/>
              </a:rPr>
              <a:t>The College has achieved Resilience Support Organisation (RESO) status, recognising its commitment to promoting educational resilience and wellbeing across the learner community. This approach supports improved attendance, retention, and achievement by ensuring learners feel safe, supported, and able to engage positively with their learning. Central to this strategy is the creation of a strong sense of belonging and a consistent, College‑wide approach to supporting learners.</a:t>
            </a:r>
            <a:endParaRPr sz="1200">
              <a:solidFill>
                <a:schemeClr val="dk1"/>
              </a:solidFill>
              <a:highlight>
                <a:srgbClr val="FFFF00"/>
              </a:highlight>
              <a:latin typeface="Calibri"/>
              <a:ea typeface="Calibri"/>
              <a:cs typeface="Calibri"/>
              <a:sym typeface="Calibri"/>
            </a:endParaRPr>
          </a:p>
          <a:p>
            <a:pPr indent="0" lvl="0" marL="0" rtl="0" algn="l">
              <a:spcBef>
                <a:spcPts val="1100"/>
              </a:spcBef>
              <a:spcAft>
                <a:spcPts val="0"/>
              </a:spcAft>
              <a:buClr>
                <a:schemeClr val="dk1"/>
              </a:buClr>
              <a:buSzPts val="1100"/>
              <a:buFont typeface="Arial"/>
              <a:buNone/>
            </a:pPr>
            <a:r>
              <a:rPr lang="en-GB" sz="1200">
                <a:solidFill>
                  <a:schemeClr val="dk1"/>
                </a:solidFill>
                <a:highlight>
                  <a:srgbClr val="FFFF00"/>
                </a:highlight>
                <a:latin typeface="Calibri"/>
                <a:ea typeface="Calibri"/>
                <a:cs typeface="Calibri"/>
                <a:sym typeface="Calibri"/>
              </a:rPr>
              <a:t>RESTA practitioners are defined as professionals who use person‑centred, relational approaches to build trust, demonstrate compassion, and work collaboratively with learners to support positive change. As part of the College’s tutorial strategy, RESTA principles will be embedded within the Personal Development (PD) curriculum to support early identification and intervention for learners who may benefit from additional emotional or wellbeing support.</a:t>
            </a:r>
            <a:endParaRPr sz="1200">
              <a:solidFill>
                <a:schemeClr val="dk1"/>
              </a:solidFill>
              <a:highlight>
                <a:srgbClr val="FFFF00"/>
              </a:highlight>
              <a:latin typeface="Calibri"/>
              <a:ea typeface="Calibri"/>
              <a:cs typeface="Calibri"/>
              <a:sym typeface="Calibri"/>
            </a:endParaRPr>
          </a:p>
          <a:p>
            <a:pPr indent="0" lvl="0" marL="0" rtl="0" algn="l">
              <a:spcBef>
                <a:spcPts val="1100"/>
              </a:spcBef>
              <a:spcAft>
                <a:spcPts val="0"/>
              </a:spcAft>
              <a:buClr>
                <a:schemeClr val="dk1"/>
              </a:buClr>
              <a:buSzPts val="1100"/>
              <a:buFont typeface="Arial"/>
              <a:buNone/>
            </a:pPr>
            <a:r>
              <a:rPr lang="en-GB" sz="1200">
                <a:solidFill>
                  <a:schemeClr val="dk1"/>
                </a:solidFill>
                <a:highlight>
                  <a:srgbClr val="FFFF00"/>
                </a:highlight>
                <a:latin typeface="Calibri"/>
                <a:ea typeface="Calibri"/>
                <a:cs typeface="Calibri"/>
                <a:sym typeface="Calibri"/>
              </a:rPr>
              <a:t>ePASS tutorials provide an opportunity to identify learners who may require RESTA intervention. Link Tutors and Progress Tutors will work in collaboration with RESTA practitioners to refer learners for targeted support where emerging concerns are identified. This ensures that resilience support is integrated seamlessly into existing tutorial structures rather than operating as a standalone provision.</a:t>
            </a:r>
            <a:endParaRPr sz="1200">
              <a:solidFill>
                <a:schemeClr val="dk1"/>
              </a:solidFill>
              <a:highlight>
                <a:srgbClr val="FFFF00"/>
              </a:highlight>
              <a:latin typeface="Calibri"/>
              <a:ea typeface="Calibri"/>
              <a:cs typeface="Calibri"/>
              <a:sym typeface="Calibri"/>
            </a:endParaRPr>
          </a:p>
          <a:p>
            <a:pPr indent="0" lvl="0" marL="0" rtl="0" algn="l">
              <a:spcBef>
                <a:spcPts val="1100"/>
              </a:spcBef>
              <a:spcAft>
                <a:spcPts val="0"/>
              </a:spcAft>
              <a:buClr>
                <a:schemeClr val="dk1"/>
              </a:buClr>
              <a:buSzPts val="1100"/>
              <a:buFont typeface="Arial"/>
              <a:buNone/>
            </a:pPr>
            <a:r>
              <a:rPr lang="en-GB" sz="1200">
                <a:solidFill>
                  <a:schemeClr val="dk1"/>
                </a:solidFill>
                <a:highlight>
                  <a:srgbClr val="FFFF00"/>
                </a:highlight>
                <a:latin typeface="Calibri"/>
                <a:ea typeface="Calibri"/>
                <a:cs typeface="Calibri"/>
                <a:sym typeface="Calibri"/>
              </a:rPr>
              <a:t>RESTA interventions will be delivered on an individual or small‑group basis over a period of approximately 8 to 12 weeks, led by a designated RESTA practitioner. The intervention programme is designed to support learners’ emotional wellbeing, personal growth, and readiness to engage successfully with their learning.</a:t>
            </a:r>
            <a:endParaRPr sz="1200">
              <a:solidFill>
                <a:schemeClr val="dk1"/>
              </a:solidFill>
              <a:highlight>
                <a:srgbClr val="FFFF00"/>
              </a:highlight>
              <a:latin typeface="Calibri"/>
              <a:ea typeface="Calibri"/>
              <a:cs typeface="Calibri"/>
              <a:sym typeface="Calibri"/>
            </a:endParaRPr>
          </a:p>
          <a:p>
            <a:pPr indent="0" lvl="0" marL="0" rtl="0" algn="l">
              <a:spcBef>
                <a:spcPts val="1100"/>
              </a:spcBef>
              <a:spcAft>
                <a:spcPts val="0"/>
              </a:spcAft>
              <a:buClr>
                <a:schemeClr val="dk1"/>
              </a:buClr>
              <a:buSzPts val="1100"/>
              <a:buFont typeface="Arial"/>
              <a:buNone/>
            </a:pPr>
            <a:r>
              <a:rPr lang="en-GB" sz="1200">
                <a:solidFill>
                  <a:schemeClr val="dk1"/>
                </a:solidFill>
                <a:highlight>
                  <a:srgbClr val="FFFF00"/>
                </a:highlight>
                <a:latin typeface="Calibri"/>
                <a:ea typeface="Calibri"/>
                <a:cs typeface="Calibri"/>
                <a:sym typeface="Calibri"/>
              </a:rPr>
              <a:t>The focus of RESTA intervention will include developing learners’ connectedness, emotional awareness, values, coping strategies, motivation, and aspirations for the future. By embedding RESTA within the tutorial strategy, the College strengthens its wrap‑around support offer, promoting resilience, growth mindset, and wellbeing as core enablers of learner success.</a:t>
            </a:r>
            <a:endParaRPr sz="1200">
              <a:solidFill>
                <a:schemeClr val="dk1"/>
              </a:solidFill>
              <a:highlight>
                <a:srgbClr val="FFFF00"/>
              </a:highlight>
              <a:latin typeface="Calibri"/>
              <a:ea typeface="Calibri"/>
              <a:cs typeface="Calibri"/>
              <a:sym typeface="Calibri"/>
            </a:endParaRPr>
          </a:p>
          <a:p>
            <a:pPr indent="0" lvl="0" marL="0" rtl="0" algn="l">
              <a:spcBef>
                <a:spcPts val="1100"/>
              </a:spcBef>
              <a:spcAft>
                <a:spcPts val="0"/>
              </a:spcAft>
              <a:buClr>
                <a:schemeClr val="dk1"/>
              </a:buClr>
              <a:buSzPts val="1100"/>
              <a:buFont typeface="Arial"/>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200">
              <a:solidFill>
                <a:schemeClr val="dk1"/>
              </a:solidFill>
              <a:highlight>
                <a:srgbClr val="FFFF00"/>
              </a:highlight>
              <a:latin typeface="Calibri"/>
              <a:ea typeface="Calibri"/>
              <a:cs typeface="Calibri"/>
              <a:sym typeface="Calibri"/>
            </a:endParaRPr>
          </a:p>
          <a:p>
            <a:pPr indent="0" lvl="0" marL="0" rtl="0" algn="l">
              <a:spcBef>
                <a:spcPts val="0"/>
              </a:spcBef>
              <a:spcAft>
                <a:spcPts val="0"/>
              </a:spcAft>
              <a:buNone/>
            </a:pPr>
            <a:r>
              <a:t/>
            </a:r>
            <a:endParaRPr/>
          </a:p>
        </p:txBody>
      </p:sp>
      <p:sp>
        <p:nvSpPr>
          <p:cNvPr id="178" name="Google Shape;178;g3b81d6903ab_0_0:notes"/>
          <p:cNvSpPr/>
          <p:nvPr>
            <p:ph idx="2" type="sldImg"/>
          </p:nvPr>
        </p:nvSpPr>
        <p:spPr>
          <a:xfrm>
            <a:off x="768350" y="744538"/>
            <a:ext cx="5262600" cy="37227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p5:notes"/>
          <p:cNvSpPr txBox="1"/>
          <p:nvPr>
            <p:ph idx="1" type="body"/>
          </p:nvPr>
        </p:nvSpPr>
        <p:spPr>
          <a:xfrm>
            <a:off x="679768" y="4715153"/>
            <a:ext cx="5438140" cy="4466987"/>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Refer to 7 ways resource as an example end point. </a:t>
            </a:r>
            <a:endParaRPr/>
          </a:p>
        </p:txBody>
      </p:sp>
      <p:sp>
        <p:nvSpPr>
          <p:cNvPr id="188" name="Google Shape;188;p5:notes"/>
          <p:cNvSpPr/>
          <p:nvPr>
            <p:ph idx="2" type="sldImg"/>
          </p:nvPr>
        </p:nvSpPr>
        <p:spPr>
          <a:xfrm>
            <a:off x="768350" y="744538"/>
            <a:ext cx="5262563" cy="37226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3db67d11ee2_0_12:notes"/>
          <p:cNvSpPr txBox="1"/>
          <p:nvPr>
            <p:ph idx="1" type="body"/>
          </p:nvPr>
        </p:nvSpPr>
        <p:spPr>
          <a:xfrm>
            <a:off x="679768" y="4715153"/>
            <a:ext cx="5438100" cy="4467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Refer to 7 ways resource as an example end point. </a:t>
            </a:r>
            <a:endParaRPr/>
          </a:p>
        </p:txBody>
      </p:sp>
      <p:sp>
        <p:nvSpPr>
          <p:cNvPr id="196" name="Google Shape;196;g3db67d11ee2_0_12:notes"/>
          <p:cNvSpPr/>
          <p:nvPr>
            <p:ph idx="2" type="sldImg"/>
          </p:nvPr>
        </p:nvSpPr>
        <p:spPr>
          <a:xfrm>
            <a:off x="768350" y="744538"/>
            <a:ext cx="5262600" cy="37227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p9:notes"/>
          <p:cNvSpPr txBox="1"/>
          <p:nvPr>
            <p:ph idx="1" type="body"/>
          </p:nvPr>
        </p:nvSpPr>
        <p:spPr>
          <a:xfrm>
            <a:off x="679768" y="4715153"/>
            <a:ext cx="5438140" cy="4466987"/>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2" name="Google Shape;202;p9:notes"/>
          <p:cNvSpPr/>
          <p:nvPr>
            <p:ph idx="2" type="sldImg"/>
          </p:nvPr>
        </p:nvSpPr>
        <p:spPr>
          <a:xfrm>
            <a:off x="766763" y="744538"/>
            <a:ext cx="5264150"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1" name="Shape 11"/>
        <p:cNvGrpSpPr/>
        <p:nvPr/>
      </p:nvGrpSpPr>
      <p:grpSpPr>
        <a:xfrm>
          <a:off x="0" y="0"/>
          <a:ext cx="0" cy="0"/>
          <a:chOff x="0" y="0"/>
          <a:chExt cx="0" cy="0"/>
        </a:xfrm>
      </p:grpSpPr>
      <p:sp>
        <p:nvSpPr>
          <p:cNvPr id="12" name="Google Shape;12;p2"/>
          <p:cNvSpPr txBox="1"/>
          <p:nvPr>
            <p:ph type="title"/>
          </p:nvPr>
        </p:nvSpPr>
        <p:spPr>
          <a:xfrm>
            <a:off x="729496" y="1884676"/>
            <a:ext cx="9221688" cy="3144614"/>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6000"/>
              <a:buFont typeface="Calibri"/>
              <a:buNone/>
              <a:defRPr sz="11456"/>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2"/>
          <p:cNvSpPr txBox="1"/>
          <p:nvPr>
            <p:ph idx="1" type="body"/>
          </p:nvPr>
        </p:nvSpPr>
        <p:spPr>
          <a:xfrm>
            <a:off x="729496" y="5059039"/>
            <a:ext cx="9221688" cy="165367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909"/>
              </a:spcBef>
              <a:spcAft>
                <a:spcPts val="0"/>
              </a:spcAft>
              <a:buClr>
                <a:schemeClr val="dk1"/>
              </a:buClr>
              <a:buSzPts val="2400"/>
              <a:buNone/>
              <a:defRPr sz="4583">
                <a:solidFill>
                  <a:schemeClr val="dk1"/>
                </a:solidFill>
              </a:defRPr>
            </a:lvl1pPr>
            <a:lvl2pPr indent="-228600" lvl="1" marL="914400" algn="l">
              <a:lnSpc>
                <a:spcPct val="90000"/>
              </a:lnSpc>
              <a:spcBef>
                <a:spcPts val="955"/>
              </a:spcBef>
              <a:spcAft>
                <a:spcPts val="0"/>
              </a:spcAft>
              <a:buClr>
                <a:srgbClr val="888888"/>
              </a:buClr>
              <a:buSzPts val="2000"/>
              <a:buNone/>
              <a:defRPr sz="3819">
                <a:solidFill>
                  <a:srgbClr val="888888"/>
                </a:solidFill>
              </a:defRPr>
            </a:lvl2pPr>
            <a:lvl3pPr indent="-228600" lvl="2" marL="1371600" algn="l">
              <a:lnSpc>
                <a:spcPct val="90000"/>
              </a:lnSpc>
              <a:spcBef>
                <a:spcPts val="955"/>
              </a:spcBef>
              <a:spcAft>
                <a:spcPts val="0"/>
              </a:spcAft>
              <a:buClr>
                <a:srgbClr val="888888"/>
              </a:buClr>
              <a:buSzPts val="1800"/>
              <a:buNone/>
              <a:defRPr sz="3437">
                <a:solidFill>
                  <a:srgbClr val="888888"/>
                </a:solidFill>
              </a:defRPr>
            </a:lvl3pPr>
            <a:lvl4pPr indent="-228600" lvl="3" marL="1828800" algn="l">
              <a:lnSpc>
                <a:spcPct val="90000"/>
              </a:lnSpc>
              <a:spcBef>
                <a:spcPts val="955"/>
              </a:spcBef>
              <a:spcAft>
                <a:spcPts val="0"/>
              </a:spcAft>
              <a:buClr>
                <a:srgbClr val="888888"/>
              </a:buClr>
              <a:buSzPts val="1600"/>
              <a:buNone/>
              <a:defRPr sz="3055">
                <a:solidFill>
                  <a:srgbClr val="888888"/>
                </a:solidFill>
              </a:defRPr>
            </a:lvl4pPr>
            <a:lvl5pPr indent="-228600" lvl="4" marL="2286000" algn="l">
              <a:lnSpc>
                <a:spcPct val="90000"/>
              </a:lnSpc>
              <a:spcBef>
                <a:spcPts val="955"/>
              </a:spcBef>
              <a:spcAft>
                <a:spcPts val="0"/>
              </a:spcAft>
              <a:buClr>
                <a:srgbClr val="888888"/>
              </a:buClr>
              <a:buSzPts val="1600"/>
              <a:buNone/>
              <a:defRPr sz="3055">
                <a:solidFill>
                  <a:srgbClr val="888888"/>
                </a:solidFill>
              </a:defRPr>
            </a:lvl5pPr>
            <a:lvl6pPr indent="-228600" lvl="5" marL="2743200" algn="l">
              <a:lnSpc>
                <a:spcPct val="90000"/>
              </a:lnSpc>
              <a:spcBef>
                <a:spcPts val="955"/>
              </a:spcBef>
              <a:spcAft>
                <a:spcPts val="0"/>
              </a:spcAft>
              <a:buClr>
                <a:srgbClr val="888888"/>
              </a:buClr>
              <a:buSzPts val="1600"/>
              <a:buNone/>
              <a:defRPr sz="3055">
                <a:solidFill>
                  <a:srgbClr val="888888"/>
                </a:solidFill>
              </a:defRPr>
            </a:lvl6pPr>
            <a:lvl7pPr indent="-228600" lvl="6" marL="3200400" algn="l">
              <a:lnSpc>
                <a:spcPct val="90000"/>
              </a:lnSpc>
              <a:spcBef>
                <a:spcPts val="955"/>
              </a:spcBef>
              <a:spcAft>
                <a:spcPts val="0"/>
              </a:spcAft>
              <a:buClr>
                <a:srgbClr val="888888"/>
              </a:buClr>
              <a:buSzPts val="1600"/>
              <a:buNone/>
              <a:defRPr sz="3055">
                <a:solidFill>
                  <a:srgbClr val="888888"/>
                </a:solidFill>
              </a:defRPr>
            </a:lvl7pPr>
            <a:lvl8pPr indent="-228600" lvl="7" marL="3657600" algn="l">
              <a:lnSpc>
                <a:spcPct val="90000"/>
              </a:lnSpc>
              <a:spcBef>
                <a:spcPts val="955"/>
              </a:spcBef>
              <a:spcAft>
                <a:spcPts val="0"/>
              </a:spcAft>
              <a:buClr>
                <a:srgbClr val="888888"/>
              </a:buClr>
              <a:buSzPts val="1600"/>
              <a:buNone/>
              <a:defRPr sz="3055">
                <a:solidFill>
                  <a:srgbClr val="888888"/>
                </a:solidFill>
              </a:defRPr>
            </a:lvl8pPr>
            <a:lvl9pPr indent="-228600" lvl="8" marL="4114800" algn="l">
              <a:lnSpc>
                <a:spcPct val="90000"/>
              </a:lnSpc>
              <a:spcBef>
                <a:spcPts val="955"/>
              </a:spcBef>
              <a:spcAft>
                <a:spcPts val="0"/>
              </a:spcAft>
              <a:buClr>
                <a:srgbClr val="888888"/>
              </a:buClr>
              <a:buSzPts val="1600"/>
              <a:buNone/>
              <a:defRPr sz="3055">
                <a:solidFill>
                  <a:srgbClr val="888888"/>
                </a:solidFill>
              </a:defRPr>
            </a:lvl9pPr>
          </a:lstStyle>
          <a:p/>
        </p:txBody>
      </p:sp>
      <p:sp>
        <p:nvSpPr>
          <p:cNvPr id="14" name="Google Shape;14;p2"/>
          <p:cNvSpPr txBox="1"/>
          <p:nvPr>
            <p:ph idx="10" type="dt"/>
          </p:nvPr>
        </p:nvSpPr>
        <p:spPr>
          <a:xfrm>
            <a:off x="735064" y="7006704"/>
            <a:ext cx="2405658" cy="40248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 name="Google Shape;15;p2"/>
          <p:cNvSpPr txBox="1"/>
          <p:nvPr>
            <p:ph idx="11" type="ftr"/>
          </p:nvPr>
        </p:nvSpPr>
        <p:spPr>
          <a:xfrm>
            <a:off x="3541664" y="7006704"/>
            <a:ext cx="3608487" cy="40248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 name="Google Shape;16;p2"/>
          <p:cNvSpPr txBox="1"/>
          <p:nvPr>
            <p:ph idx="12" type="sldNum"/>
          </p:nvPr>
        </p:nvSpPr>
        <p:spPr>
          <a:xfrm>
            <a:off x="7551093" y="7006704"/>
            <a:ext cx="2405658" cy="402483"/>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SzPts val="2291"/>
              <a:buNone/>
              <a:defRPr b="0" i="0" sz="2291" u="none" cap="none" strike="noStrike">
                <a:solidFill>
                  <a:srgbClr val="888888"/>
                </a:solidFill>
                <a:latin typeface="Calibri"/>
                <a:ea typeface="Calibri"/>
                <a:cs typeface="Calibri"/>
                <a:sym typeface="Calibri"/>
              </a:defRPr>
            </a:lvl1pPr>
            <a:lvl2pPr indent="0" lvl="1" marL="0" algn="r">
              <a:lnSpc>
                <a:spcPct val="100000"/>
              </a:lnSpc>
              <a:spcBef>
                <a:spcPts val="0"/>
              </a:spcBef>
              <a:spcAft>
                <a:spcPts val="0"/>
              </a:spcAft>
              <a:buSzPts val="2291"/>
              <a:buNone/>
              <a:defRPr b="0" i="0" sz="2291" u="none" cap="none" strike="noStrike">
                <a:solidFill>
                  <a:srgbClr val="888888"/>
                </a:solidFill>
                <a:latin typeface="Calibri"/>
                <a:ea typeface="Calibri"/>
                <a:cs typeface="Calibri"/>
                <a:sym typeface="Calibri"/>
              </a:defRPr>
            </a:lvl2pPr>
            <a:lvl3pPr indent="0" lvl="2" marL="0" algn="r">
              <a:lnSpc>
                <a:spcPct val="100000"/>
              </a:lnSpc>
              <a:spcBef>
                <a:spcPts val="0"/>
              </a:spcBef>
              <a:spcAft>
                <a:spcPts val="0"/>
              </a:spcAft>
              <a:buSzPts val="2291"/>
              <a:buNone/>
              <a:defRPr b="0" i="0" sz="2291" u="none" cap="none" strike="noStrike">
                <a:solidFill>
                  <a:srgbClr val="888888"/>
                </a:solidFill>
                <a:latin typeface="Calibri"/>
                <a:ea typeface="Calibri"/>
                <a:cs typeface="Calibri"/>
                <a:sym typeface="Calibri"/>
              </a:defRPr>
            </a:lvl3pPr>
            <a:lvl4pPr indent="0" lvl="3" marL="0" algn="r">
              <a:lnSpc>
                <a:spcPct val="100000"/>
              </a:lnSpc>
              <a:spcBef>
                <a:spcPts val="0"/>
              </a:spcBef>
              <a:spcAft>
                <a:spcPts val="0"/>
              </a:spcAft>
              <a:buSzPts val="2291"/>
              <a:buNone/>
              <a:defRPr b="0" i="0" sz="2291" u="none" cap="none" strike="noStrike">
                <a:solidFill>
                  <a:srgbClr val="888888"/>
                </a:solidFill>
                <a:latin typeface="Calibri"/>
                <a:ea typeface="Calibri"/>
                <a:cs typeface="Calibri"/>
                <a:sym typeface="Calibri"/>
              </a:defRPr>
            </a:lvl4pPr>
            <a:lvl5pPr indent="0" lvl="4" marL="0" algn="r">
              <a:lnSpc>
                <a:spcPct val="100000"/>
              </a:lnSpc>
              <a:spcBef>
                <a:spcPts val="0"/>
              </a:spcBef>
              <a:spcAft>
                <a:spcPts val="0"/>
              </a:spcAft>
              <a:buSzPts val="2291"/>
              <a:buNone/>
              <a:defRPr b="0" i="0" sz="2291" u="none" cap="none" strike="noStrike">
                <a:solidFill>
                  <a:srgbClr val="888888"/>
                </a:solidFill>
                <a:latin typeface="Calibri"/>
                <a:ea typeface="Calibri"/>
                <a:cs typeface="Calibri"/>
                <a:sym typeface="Calibri"/>
              </a:defRPr>
            </a:lvl5pPr>
            <a:lvl6pPr indent="0" lvl="5" marL="0" algn="r">
              <a:lnSpc>
                <a:spcPct val="100000"/>
              </a:lnSpc>
              <a:spcBef>
                <a:spcPts val="0"/>
              </a:spcBef>
              <a:spcAft>
                <a:spcPts val="0"/>
              </a:spcAft>
              <a:buSzPts val="2291"/>
              <a:buNone/>
              <a:defRPr b="0" i="0" sz="2291" u="none" cap="none" strike="noStrike">
                <a:solidFill>
                  <a:srgbClr val="888888"/>
                </a:solidFill>
                <a:latin typeface="Calibri"/>
                <a:ea typeface="Calibri"/>
                <a:cs typeface="Calibri"/>
                <a:sym typeface="Calibri"/>
              </a:defRPr>
            </a:lvl6pPr>
            <a:lvl7pPr indent="0" lvl="6" marL="0" algn="r">
              <a:lnSpc>
                <a:spcPct val="100000"/>
              </a:lnSpc>
              <a:spcBef>
                <a:spcPts val="0"/>
              </a:spcBef>
              <a:spcAft>
                <a:spcPts val="0"/>
              </a:spcAft>
              <a:buSzPts val="2291"/>
              <a:buNone/>
              <a:defRPr b="0" i="0" sz="2291" u="none" cap="none" strike="noStrike">
                <a:solidFill>
                  <a:srgbClr val="888888"/>
                </a:solidFill>
                <a:latin typeface="Calibri"/>
                <a:ea typeface="Calibri"/>
                <a:cs typeface="Calibri"/>
                <a:sym typeface="Calibri"/>
              </a:defRPr>
            </a:lvl7pPr>
            <a:lvl8pPr indent="0" lvl="7" marL="0" algn="r">
              <a:lnSpc>
                <a:spcPct val="100000"/>
              </a:lnSpc>
              <a:spcBef>
                <a:spcPts val="0"/>
              </a:spcBef>
              <a:spcAft>
                <a:spcPts val="0"/>
              </a:spcAft>
              <a:buSzPts val="2291"/>
              <a:buNone/>
              <a:defRPr b="0" i="0" sz="2291" u="none" cap="none" strike="noStrike">
                <a:solidFill>
                  <a:srgbClr val="888888"/>
                </a:solidFill>
                <a:latin typeface="Calibri"/>
                <a:ea typeface="Calibri"/>
                <a:cs typeface="Calibri"/>
                <a:sym typeface="Calibri"/>
              </a:defRPr>
            </a:lvl8pPr>
            <a:lvl9pPr indent="0" lvl="8" marL="0" algn="r">
              <a:lnSpc>
                <a:spcPct val="100000"/>
              </a:lnSpc>
              <a:spcBef>
                <a:spcPts val="0"/>
              </a:spcBef>
              <a:spcAft>
                <a:spcPts val="0"/>
              </a:spcAft>
              <a:buSzPts val="2291"/>
              <a:buNone/>
              <a:defRPr b="0" i="0" sz="2291"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7" name="Shape 17"/>
        <p:cNvGrpSpPr/>
        <p:nvPr/>
      </p:nvGrpSpPr>
      <p:grpSpPr>
        <a:xfrm>
          <a:off x="0" y="0"/>
          <a:ext cx="0" cy="0"/>
          <a:chOff x="0" y="0"/>
          <a:chExt cx="0" cy="0"/>
        </a:xfrm>
      </p:grpSpPr>
      <p:sp>
        <p:nvSpPr>
          <p:cNvPr id="18" name="Google Shape;18;p3"/>
          <p:cNvSpPr txBox="1"/>
          <p:nvPr>
            <p:ph type="ctrTitle"/>
          </p:nvPr>
        </p:nvSpPr>
        <p:spPr>
          <a:xfrm>
            <a:off x="801886" y="1237199"/>
            <a:ext cx="9088042" cy="2631887"/>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1"/>
              </a:buClr>
              <a:buSzPts val="6000"/>
              <a:buFont typeface="Calibri"/>
              <a:buNone/>
              <a:defRPr sz="11456"/>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3"/>
          <p:cNvSpPr txBox="1"/>
          <p:nvPr>
            <p:ph idx="1" type="subTitle"/>
          </p:nvPr>
        </p:nvSpPr>
        <p:spPr>
          <a:xfrm>
            <a:off x="1336478" y="3970580"/>
            <a:ext cx="8018859" cy="1825171"/>
          </a:xfrm>
          <a:prstGeom prst="rect">
            <a:avLst/>
          </a:prstGeom>
          <a:noFill/>
          <a:ln>
            <a:noFill/>
          </a:ln>
        </p:spPr>
        <p:txBody>
          <a:bodyPr anchorCtr="0" anchor="t" bIns="45700" lIns="91425" spcFirstLastPara="1" rIns="91425" wrap="square" tIns="45700">
            <a:noAutofit/>
          </a:bodyPr>
          <a:lstStyle>
            <a:lvl1pPr lvl="0" algn="ctr">
              <a:lnSpc>
                <a:spcPct val="90000"/>
              </a:lnSpc>
              <a:spcBef>
                <a:spcPts val="1909"/>
              </a:spcBef>
              <a:spcAft>
                <a:spcPts val="0"/>
              </a:spcAft>
              <a:buClr>
                <a:schemeClr val="dk1"/>
              </a:buClr>
              <a:buSzPts val="2400"/>
              <a:buNone/>
              <a:defRPr sz="4583"/>
            </a:lvl1pPr>
            <a:lvl2pPr lvl="1" algn="ctr">
              <a:lnSpc>
                <a:spcPct val="90000"/>
              </a:lnSpc>
              <a:spcBef>
                <a:spcPts val="955"/>
              </a:spcBef>
              <a:spcAft>
                <a:spcPts val="0"/>
              </a:spcAft>
              <a:buClr>
                <a:schemeClr val="dk1"/>
              </a:buClr>
              <a:buSzPts val="2000"/>
              <a:buNone/>
              <a:defRPr sz="3819"/>
            </a:lvl2pPr>
            <a:lvl3pPr lvl="2" algn="ctr">
              <a:lnSpc>
                <a:spcPct val="90000"/>
              </a:lnSpc>
              <a:spcBef>
                <a:spcPts val="955"/>
              </a:spcBef>
              <a:spcAft>
                <a:spcPts val="0"/>
              </a:spcAft>
              <a:buClr>
                <a:schemeClr val="dk1"/>
              </a:buClr>
              <a:buSzPts val="1800"/>
              <a:buNone/>
              <a:defRPr sz="3437"/>
            </a:lvl3pPr>
            <a:lvl4pPr lvl="3" algn="ctr">
              <a:lnSpc>
                <a:spcPct val="90000"/>
              </a:lnSpc>
              <a:spcBef>
                <a:spcPts val="955"/>
              </a:spcBef>
              <a:spcAft>
                <a:spcPts val="0"/>
              </a:spcAft>
              <a:buClr>
                <a:schemeClr val="dk1"/>
              </a:buClr>
              <a:buSzPts val="1600"/>
              <a:buNone/>
              <a:defRPr sz="3055"/>
            </a:lvl4pPr>
            <a:lvl5pPr lvl="4" algn="ctr">
              <a:lnSpc>
                <a:spcPct val="90000"/>
              </a:lnSpc>
              <a:spcBef>
                <a:spcPts val="955"/>
              </a:spcBef>
              <a:spcAft>
                <a:spcPts val="0"/>
              </a:spcAft>
              <a:buClr>
                <a:schemeClr val="dk1"/>
              </a:buClr>
              <a:buSzPts val="1600"/>
              <a:buNone/>
              <a:defRPr sz="3055"/>
            </a:lvl5pPr>
            <a:lvl6pPr lvl="5" algn="ctr">
              <a:lnSpc>
                <a:spcPct val="90000"/>
              </a:lnSpc>
              <a:spcBef>
                <a:spcPts val="955"/>
              </a:spcBef>
              <a:spcAft>
                <a:spcPts val="0"/>
              </a:spcAft>
              <a:buClr>
                <a:schemeClr val="dk1"/>
              </a:buClr>
              <a:buSzPts val="1600"/>
              <a:buNone/>
              <a:defRPr sz="3055"/>
            </a:lvl6pPr>
            <a:lvl7pPr lvl="6" algn="ctr">
              <a:lnSpc>
                <a:spcPct val="90000"/>
              </a:lnSpc>
              <a:spcBef>
                <a:spcPts val="955"/>
              </a:spcBef>
              <a:spcAft>
                <a:spcPts val="0"/>
              </a:spcAft>
              <a:buClr>
                <a:schemeClr val="dk1"/>
              </a:buClr>
              <a:buSzPts val="1600"/>
              <a:buNone/>
              <a:defRPr sz="3055"/>
            </a:lvl7pPr>
            <a:lvl8pPr lvl="7" algn="ctr">
              <a:lnSpc>
                <a:spcPct val="90000"/>
              </a:lnSpc>
              <a:spcBef>
                <a:spcPts val="955"/>
              </a:spcBef>
              <a:spcAft>
                <a:spcPts val="0"/>
              </a:spcAft>
              <a:buClr>
                <a:schemeClr val="dk1"/>
              </a:buClr>
              <a:buSzPts val="1600"/>
              <a:buNone/>
              <a:defRPr sz="3055"/>
            </a:lvl8pPr>
            <a:lvl9pPr lvl="8" algn="ctr">
              <a:lnSpc>
                <a:spcPct val="90000"/>
              </a:lnSpc>
              <a:spcBef>
                <a:spcPts val="955"/>
              </a:spcBef>
              <a:spcAft>
                <a:spcPts val="0"/>
              </a:spcAft>
              <a:buClr>
                <a:schemeClr val="dk1"/>
              </a:buClr>
              <a:buSzPts val="1600"/>
              <a:buNone/>
              <a:defRPr sz="3055"/>
            </a:lvl9pPr>
          </a:lstStyle>
          <a:p/>
        </p:txBody>
      </p:sp>
      <p:sp>
        <p:nvSpPr>
          <p:cNvPr id="20" name="Google Shape;20;p3"/>
          <p:cNvSpPr txBox="1"/>
          <p:nvPr>
            <p:ph idx="10" type="dt"/>
          </p:nvPr>
        </p:nvSpPr>
        <p:spPr>
          <a:xfrm>
            <a:off x="735064" y="7006704"/>
            <a:ext cx="2405658" cy="40248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3"/>
          <p:cNvSpPr txBox="1"/>
          <p:nvPr>
            <p:ph idx="11" type="ftr"/>
          </p:nvPr>
        </p:nvSpPr>
        <p:spPr>
          <a:xfrm>
            <a:off x="3541664" y="7006704"/>
            <a:ext cx="3608487" cy="40248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 name="Google Shape;22;p3"/>
          <p:cNvSpPr txBox="1"/>
          <p:nvPr>
            <p:ph idx="12" type="sldNum"/>
          </p:nvPr>
        </p:nvSpPr>
        <p:spPr>
          <a:xfrm>
            <a:off x="7551093" y="7006704"/>
            <a:ext cx="2405658" cy="402483"/>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SzPts val="2291"/>
              <a:buNone/>
              <a:defRPr b="0" i="0" sz="2291" u="none" cap="none" strike="noStrike">
                <a:solidFill>
                  <a:srgbClr val="888888"/>
                </a:solidFill>
                <a:latin typeface="Calibri"/>
                <a:ea typeface="Calibri"/>
                <a:cs typeface="Calibri"/>
                <a:sym typeface="Calibri"/>
              </a:defRPr>
            </a:lvl1pPr>
            <a:lvl2pPr indent="0" lvl="1" marL="0" algn="r">
              <a:lnSpc>
                <a:spcPct val="100000"/>
              </a:lnSpc>
              <a:spcBef>
                <a:spcPts val="0"/>
              </a:spcBef>
              <a:spcAft>
                <a:spcPts val="0"/>
              </a:spcAft>
              <a:buSzPts val="2291"/>
              <a:buNone/>
              <a:defRPr b="0" i="0" sz="2291" u="none" cap="none" strike="noStrike">
                <a:solidFill>
                  <a:srgbClr val="888888"/>
                </a:solidFill>
                <a:latin typeface="Calibri"/>
                <a:ea typeface="Calibri"/>
                <a:cs typeface="Calibri"/>
                <a:sym typeface="Calibri"/>
              </a:defRPr>
            </a:lvl2pPr>
            <a:lvl3pPr indent="0" lvl="2" marL="0" algn="r">
              <a:lnSpc>
                <a:spcPct val="100000"/>
              </a:lnSpc>
              <a:spcBef>
                <a:spcPts val="0"/>
              </a:spcBef>
              <a:spcAft>
                <a:spcPts val="0"/>
              </a:spcAft>
              <a:buSzPts val="2291"/>
              <a:buNone/>
              <a:defRPr b="0" i="0" sz="2291" u="none" cap="none" strike="noStrike">
                <a:solidFill>
                  <a:srgbClr val="888888"/>
                </a:solidFill>
                <a:latin typeface="Calibri"/>
                <a:ea typeface="Calibri"/>
                <a:cs typeface="Calibri"/>
                <a:sym typeface="Calibri"/>
              </a:defRPr>
            </a:lvl3pPr>
            <a:lvl4pPr indent="0" lvl="3" marL="0" algn="r">
              <a:lnSpc>
                <a:spcPct val="100000"/>
              </a:lnSpc>
              <a:spcBef>
                <a:spcPts val="0"/>
              </a:spcBef>
              <a:spcAft>
                <a:spcPts val="0"/>
              </a:spcAft>
              <a:buSzPts val="2291"/>
              <a:buNone/>
              <a:defRPr b="0" i="0" sz="2291" u="none" cap="none" strike="noStrike">
                <a:solidFill>
                  <a:srgbClr val="888888"/>
                </a:solidFill>
                <a:latin typeface="Calibri"/>
                <a:ea typeface="Calibri"/>
                <a:cs typeface="Calibri"/>
                <a:sym typeface="Calibri"/>
              </a:defRPr>
            </a:lvl4pPr>
            <a:lvl5pPr indent="0" lvl="4" marL="0" algn="r">
              <a:lnSpc>
                <a:spcPct val="100000"/>
              </a:lnSpc>
              <a:spcBef>
                <a:spcPts val="0"/>
              </a:spcBef>
              <a:spcAft>
                <a:spcPts val="0"/>
              </a:spcAft>
              <a:buSzPts val="2291"/>
              <a:buNone/>
              <a:defRPr b="0" i="0" sz="2291" u="none" cap="none" strike="noStrike">
                <a:solidFill>
                  <a:srgbClr val="888888"/>
                </a:solidFill>
                <a:latin typeface="Calibri"/>
                <a:ea typeface="Calibri"/>
                <a:cs typeface="Calibri"/>
                <a:sym typeface="Calibri"/>
              </a:defRPr>
            </a:lvl5pPr>
            <a:lvl6pPr indent="0" lvl="5" marL="0" algn="r">
              <a:lnSpc>
                <a:spcPct val="100000"/>
              </a:lnSpc>
              <a:spcBef>
                <a:spcPts val="0"/>
              </a:spcBef>
              <a:spcAft>
                <a:spcPts val="0"/>
              </a:spcAft>
              <a:buSzPts val="2291"/>
              <a:buNone/>
              <a:defRPr b="0" i="0" sz="2291" u="none" cap="none" strike="noStrike">
                <a:solidFill>
                  <a:srgbClr val="888888"/>
                </a:solidFill>
                <a:latin typeface="Calibri"/>
                <a:ea typeface="Calibri"/>
                <a:cs typeface="Calibri"/>
                <a:sym typeface="Calibri"/>
              </a:defRPr>
            </a:lvl6pPr>
            <a:lvl7pPr indent="0" lvl="6" marL="0" algn="r">
              <a:lnSpc>
                <a:spcPct val="100000"/>
              </a:lnSpc>
              <a:spcBef>
                <a:spcPts val="0"/>
              </a:spcBef>
              <a:spcAft>
                <a:spcPts val="0"/>
              </a:spcAft>
              <a:buSzPts val="2291"/>
              <a:buNone/>
              <a:defRPr b="0" i="0" sz="2291" u="none" cap="none" strike="noStrike">
                <a:solidFill>
                  <a:srgbClr val="888888"/>
                </a:solidFill>
                <a:latin typeface="Calibri"/>
                <a:ea typeface="Calibri"/>
                <a:cs typeface="Calibri"/>
                <a:sym typeface="Calibri"/>
              </a:defRPr>
            </a:lvl7pPr>
            <a:lvl8pPr indent="0" lvl="7" marL="0" algn="r">
              <a:lnSpc>
                <a:spcPct val="100000"/>
              </a:lnSpc>
              <a:spcBef>
                <a:spcPts val="0"/>
              </a:spcBef>
              <a:spcAft>
                <a:spcPts val="0"/>
              </a:spcAft>
              <a:buSzPts val="2291"/>
              <a:buNone/>
              <a:defRPr b="0" i="0" sz="2291" u="none" cap="none" strike="noStrike">
                <a:solidFill>
                  <a:srgbClr val="888888"/>
                </a:solidFill>
                <a:latin typeface="Calibri"/>
                <a:ea typeface="Calibri"/>
                <a:cs typeface="Calibri"/>
                <a:sym typeface="Calibri"/>
              </a:defRPr>
            </a:lvl8pPr>
            <a:lvl9pPr indent="0" lvl="8" marL="0" algn="r">
              <a:lnSpc>
                <a:spcPct val="100000"/>
              </a:lnSpc>
              <a:spcBef>
                <a:spcPts val="0"/>
              </a:spcBef>
              <a:spcAft>
                <a:spcPts val="0"/>
              </a:spcAft>
              <a:buSzPts val="2291"/>
              <a:buNone/>
              <a:defRPr b="0" i="0" sz="2291"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3" name="Shape 23"/>
        <p:cNvGrpSpPr/>
        <p:nvPr/>
      </p:nvGrpSpPr>
      <p:grpSpPr>
        <a:xfrm>
          <a:off x="0" y="0"/>
          <a:ext cx="0" cy="0"/>
          <a:chOff x="0" y="0"/>
          <a:chExt cx="0" cy="0"/>
        </a:xfrm>
      </p:grpSpPr>
      <p:sp>
        <p:nvSpPr>
          <p:cNvPr id="24" name="Google Shape;24;p4"/>
          <p:cNvSpPr txBox="1"/>
          <p:nvPr>
            <p:ph type="title"/>
          </p:nvPr>
        </p:nvSpPr>
        <p:spPr>
          <a:xfrm>
            <a:off x="735063" y="402489"/>
            <a:ext cx="9221688" cy="1461187"/>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4"/>
          <p:cNvSpPr txBox="1"/>
          <p:nvPr>
            <p:ph idx="1" type="body"/>
          </p:nvPr>
        </p:nvSpPr>
        <p:spPr>
          <a:xfrm>
            <a:off x="735063" y="2012413"/>
            <a:ext cx="4544021" cy="4796545"/>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909"/>
              </a:spcBef>
              <a:spcAft>
                <a:spcPts val="0"/>
              </a:spcAft>
              <a:buClr>
                <a:schemeClr val="dk1"/>
              </a:buClr>
              <a:buSzPts val="1800"/>
              <a:buChar char="•"/>
              <a:defRPr/>
            </a:lvl1pPr>
            <a:lvl2pPr indent="-342900" lvl="1" marL="914400" algn="l">
              <a:lnSpc>
                <a:spcPct val="90000"/>
              </a:lnSpc>
              <a:spcBef>
                <a:spcPts val="955"/>
              </a:spcBef>
              <a:spcAft>
                <a:spcPts val="0"/>
              </a:spcAft>
              <a:buClr>
                <a:schemeClr val="dk1"/>
              </a:buClr>
              <a:buSzPts val="1800"/>
              <a:buChar char="•"/>
              <a:defRPr/>
            </a:lvl2pPr>
            <a:lvl3pPr indent="-342900" lvl="2" marL="1371600" algn="l">
              <a:lnSpc>
                <a:spcPct val="90000"/>
              </a:lnSpc>
              <a:spcBef>
                <a:spcPts val="955"/>
              </a:spcBef>
              <a:spcAft>
                <a:spcPts val="0"/>
              </a:spcAft>
              <a:buClr>
                <a:schemeClr val="dk1"/>
              </a:buClr>
              <a:buSzPts val="1800"/>
              <a:buChar char="•"/>
              <a:defRPr/>
            </a:lvl3pPr>
            <a:lvl4pPr indent="-342900" lvl="3" marL="1828800" algn="l">
              <a:lnSpc>
                <a:spcPct val="90000"/>
              </a:lnSpc>
              <a:spcBef>
                <a:spcPts val="955"/>
              </a:spcBef>
              <a:spcAft>
                <a:spcPts val="0"/>
              </a:spcAft>
              <a:buClr>
                <a:schemeClr val="dk1"/>
              </a:buClr>
              <a:buSzPts val="1800"/>
              <a:buChar char="•"/>
              <a:defRPr/>
            </a:lvl4pPr>
            <a:lvl5pPr indent="-342900" lvl="4" marL="2286000" algn="l">
              <a:lnSpc>
                <a:spcPct val="90000"/>
              </a:lnSpc>
              <a:spcBef>
                <a:spcPts val="955"/>
              </a:spcBef>
              <a:spcAft>
                <a:spcPts val="0"/>
              </a:spcAft>
              <a:buClr>
                <a:schemeClr val="dk1"/>
              </a:buClr>
              <a:buSzPts val="1800"/>
              <a:buChar char="•"/>
              <a:defRPr/>
            </a:lvl5pPr>
            <a:lvl6pPr indent="-342900" lvl="5" marL="2743200" algn="l">
              <a:lnSpc>
                <a:spcPct val="90000"/>
              </a:lnSpc>
              <a:spcBef>
                <a:spcPts val="955"/>
              </a:spcBef>
              <a:spcAft>
                <a:spcPts val="0"/>
              </a:spcAft>
              <a:buClr>
                <a:schemeClr val="dk1"/>
              </a:buClr>
              <a:buSzPts val="1800"/>
              <a:buChar char="•"/>
              <a:defRPr/>
            </a:lvl6pPr>
            <a:lvl7pPr indent="-342900" lvl="6" marL="3200400" algn="l">
              <a:lnSpc>
                <a:spcPct val="90000"/>
              </a:lnSpc>
              <a:spcBef>
                <a:spcPts val="955"/>
              </a:spcBef>
              <a:spcAft>
                <a:spcPts val="0"/>
              </a:spcAft>
              <a:buClr>
                <a:schemeClr val="dk1"/>
              </a:buClr>
              <a:buSzPts val="1800"/>
              <a:buChar char="•"/>
              <a:defRPr/>
            </a:lvl7pPr>
            <a:lvl8pPr indent="-342900" lvl="7" marL="3657600" algn="l">
              <a:lnSpc>
                <a:spcPct val="90000"/>
              </a:lnSpc>
              <a:spcBef>
                <a:spcPts val="955"/>
              </a:spcBef>
              <a:spcAft>
                <a:spcPts val="0"/>
              </a:spcAft>
              <a:buClr>
                <a:schemeClr val="dk1"/>
              </a:buClr>
              <a:buSzPts val="1800"/>
              <a:buChar char="•"/>
              <a:defRPr/>
            </a:lvl8pPr>
            <a:lvl9pPr indent="-342900" lvl="8" marL="4114800" algn="l">
              <a:lnSpc>
                <a:spcPct val="90000"/>
              </a:lnSpc>
              <a:spcBef>
                <a:spcPts val="955"/>
              </a:spcBef>
              <a:spcAft>
                <a:spcPts val="0"/>
              </a:spcAft>
              <a:buClr>
                <a:schemeClr val="dk1"/>
              </a:buClr>
              <a:buSzPts val="1800"/>
              <a:buChar char="•"/>
              <a:defRPr/>
            </a:lvl9pPr>
          </a:lstStyle>
          <a:p/>
        </p:txBody>
      </p:sp>
      <p:sp>
        <p:nvSpPr>
          <p:cNvPr id="26" name="Google Shape;26;p4"/>
          <p:cNvSpPr txBox="1"/>
          <p:nvPr>
            <p:ph idx="2" type="body"/>
          </p:nvPr>
        </p:nvSpPr>
        <p:spPr>
          <a:xfrm>
            <a:off x="5412731" y="2012413"/>
            <a:ext cx="4544021" cy="4796545"/>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909"/>
              </a:spcBef>
              <a:spcAft>
                <a:spcPts val="0"/>
              </a:spcAft>
              <a:buClr>
                <a:schemeClr val="dk1"/>
              </a:buClr>
              <a:buSzPts val="1800"/>
              <a:buChar char="•"/>
              <a:defRPr/>
            </a:lvl1pPr>
            <a:lvl2pPr indent="-342900" lvl="1" marL="914400" algn="l">
              <a:lnSpc>
                <a:spcPct val="90000"/>
              </a:lnSpc>
              <a:spcBef>
                <a:spcPts val="955"/>
              </a:spcBef>
              <a:spcAft>
                <a:spcPts val="0"/>
              </a:spcAft>
              <a:buClr>
                <a:schemeClr val="dk1"/>
              </a:buClr>
              <a:buSzPts val="1800"/>
              <a:buChar char="•"/>
              <a:defRPr/>
            </a:lvl2pPr>
            <a:lvl3pPr indent="-342900" lvl="2" marL="1371600" algn="l">
              <a:lnSpc>
                <a:spcPct val="90000"/>
              </a:lnSpc>
              <a:spcBef>
                <a:spcPts val="955"/>
              </a:spcBef>
              <a:spcAft>
                <a:spcPts val="0"/>
              </a:spcAft>
              <a:buClr>
                <a:schemeClr val="dk1"/>
              </a:buClr>
              <a:buSzPts val="1800"/>
              <a:buChar char="•"/>
              <a:defRPr/>
            </a:lvl3pPr>
            <a:lvl4pPr indent="-342900" lvl="3" marL="1828800" algn="l">
              <a:lnSpc>
                <a:spcPct val="90000"/>
              </a:lnSpc>
              <a:spcBef>
                <a:spcPts val="955"/>
              </a:spcBef>
              <a:spcAft>
                <a:spcPts val="0"/>
              </a:spcAft>
              <a:buClr>
                <a:schemeClr val="dk1"/>
              </a:buClr>
              <a:buSzPts val="1800"/>
              <a:buChar char="•"/>
              <a:defRPr/>
            </a:lvl4pPr>
            <a:lvl5pPr indent="-342900" lvl="4" marL="2286000" algn="l">
              <a:lnSpc>
                <a:spcPct val="90000"/>
              </a:lnSpc>
              <a:spcBef>
                <a:spcPts val="955"/>
              </a:spcBef>
              <a:spcAft>
                <a:spcPts val="0"/>
              </a:spcAft>
              <a:buClr>
                <a:schemeClr val="dk1"/>
              </a:buClr>
              <a:buSzPts val="1800"/>
              <a:buChar char="•"/>
              <a:defRPr/>
            </a:lvl5pPr>
            <a:lvl6pPr indent="-342900" lvl="5" marL="2743200" algn="l">
              <a:lnSpc>
                <a:spcPct val="90000"/>
              </a:lnSpc>
              <a:spcBef>
                <a:spcPts val="955"/>
              </a:spcBef>
              <a:spcAft>
                <a:spcPts val="0"/>
              </a:spcAft>
              <a:buClr>
                <a:schemeClr val="dk1"/>
              </a:buClr>
              <a:buSzPts val="1800"/>
              <a:buChar char="•"/>
              <a:defRPr/>
            </a:lvl6pPr>
            <a:lvl7pPr indent="-342900" lvl="6" marL="3200400" algn="l">
              <a:lnSpc>
                <a:spcPct val="90000"/>
              </a:lnSpc>
              <a:spcBef>
                <a:spcPts val="955"/>
              </a:spcBef>
              <a:spcAft>
                <a:spcPts val="0"/>
              </a:spcAft>
              <a:buClr>
                <a:schemeClr val="dk1"/>
              </a:buClr>
              <a:buSzPts val="1800"/>
              <a:buChar char="•"/>
              <a:defRPr/>
            </a:lvl7pPr>
            <a:lvl8pPr indent="-342900" lvl="7" marL="3657600" algn="l">
              <a:lnSpc>
                <a:spcPct val="90000"/>
              </a:lnSpc>
              <a:spcBef>
                <a:spcPts val="955"/>
              </a:spcBef>
              <a:spcAft>
                <a:spcPts val="0"/>
              </a:spcAft>
              <a:buClr>
                <a:schemeClr val="dk1"/>
              </a:buClr>
              <a:buSzPts val="1800"/>
              <a:buChar char="•"/>
              <a:defRPr/>
            </a:lvl8pPr>
            <a:lvl9pPr indent="-342900" lvl="8" marL="4114800" algn="l">
              <a:lnSpc>
                <a:spcPct val="90000"/>
              </a:lnSpc>
              <a:spcBef>
                <a:spcPts val="955"/>
              </a:spcBef>
              <a:spcAft>
                <a:spcPts val="0"/>
              </a:spcAft>
              <a:buClr>
                <a:schemeClr val="dk1"/>
              </a:buClr>
              <a:buSzPts val="1800"/>
              <a:buChar char="•"/>
              <a:defRPr/>
            </a:lvl9pPr>
          </a:lstStyle>
          <a:p/>
        </p:txBody>
      </p:sp>
      <p:sp>
        <p:nvSpPr>
          <p:cNvPr id="27" name="Google Shape;27;p4"/>
          <p:cNvSpPr txBox="1"/>
          <p:nvPr>
            <p:ph idx="10" type="dt"/>
          </p:nvPr>
        </p:nvSpPr>
        <p:spPr>
          <a:xfrm>
            <a:off x="735064" y="7006704"/>
            <a:ext cx="2405658" cy="40248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 name="Google Shape;28;p4"/>
          <p:cNvSpPr txBox="1"/>
          <p:nvPr>
            <p:ph idx="11" type="ftr"/>
          </p:nvPr>
        </p:nvSpPr>
        <p:spPr>
          <a:xfrm>
            <a:off x="3541664" y="7006704"/>
            <a:ext cx="3608487" cy="40248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4"/>
          <p:cNvSpPr txBox="1"/>
          <p:nvPr>
            <p:ph idx="12" type="sldNum"/>
          </p:nvPr>
        </p:nvSpPr>
        <p:spPr>
          <a:xfrm>
            <a:off x="7551093" y="7006704"/>
            <a:ext cx="2405658" cy="402483"/>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SzPts val="2291"/>
              <a:buNone/>
              <a:defRPr b="0" i="0" sz="2291" u="none" cap="none" strike="noStrike">
                <a:solidFill>
                  <a:srgbClr val="888888"/>
                </a:solidFill>
                <a:latin typeface="Calibri"/>
                <a:ea typeface="Calibri"/>
                <a:cs typeface="Calibri"/>
                <a:sym typeface="Calibri"/>
              </a:defRPr>
            </a:lvl1pPr>
            <a:lvl2pPr indent="0" lvl="1" marL="0" algn="r">
              <a:lnSpc>
                <a:spcPct val="100000"/>
              </a:lnSpc>
              <a:spcBef>
                <a:spcPts val="0"/>
              </a:spcBef>
              <a:spcAft>
                <a:spcPts val="0"/>
              </a:spcAft>
              <a:buSzPts val="2291"/>
              <a:buNone/>
              <a:defRPr b="0" i="0" sz="2291" u="none" cap="none" strike="noStrike">
                <a:solidFill>
                  <a:srgbClr val="888888"/>
                </a:solidFill>
                <a:latin typeface="Calibri"/>
                <a:ea typeface="Calibri"/>
                <a:cs typeface="Calibri"/>
                <a:sym typeface="Calibri"/>
              </a:defRPr>
            </a:lvl2pPr>
            <a:lvl3pPr indent="0" lvl="2" marL="0" algn="r">
              <a:lnSpc>
                <a:spcPct val="100000"/>
              </a:lnSpc>
              <a:spcBef>
                <a:spcPts val="0"/>
              </a:spcBef>
              <a:spcAft>
                <a:spcPts val="0"/>
              </a:spcAft>
              <a:buSzPts val="2291"/>
              <a:buNone/>
              <a:defRPr b="0" i="0" sz="2291" u="none" cap="none" strike="noStrike">
                <a:solidFill>
                  <a:srgbClr val="888888"/>
                </a:solidFill>
                <a:latin typeface="Calibri"/>
                <a:ea typeface="Calibri"/>
                <a:cs typeface="Calibri"/>
                <a:sym typeface="Calibri"/>
              </a:defRPr>
            </a:lvl3pPr>
            <a:lvl4pPr indent="0" lvl="3" marL="0" algn="r">
              <a:lnSpc>
                <a:spcPct val="100000"/>
              </a:lnSpc>
              <a:spcBef>
                <a:spcPts val="0"/>
              </a:spcBef>
              <a:spcAft>
                <a:spcPts val="0"/>
              </a:spcAft>
              <a:buSzPts val="2291"/>
              <a:buNone/>
              <a:defRPr b="0" i="0" sz="2291" u="none" cap="none" strike="noStrike">
                <a:solidFill>
                  <a:srgbClr val="888888"/>
                </a:solidFill>
                <a:latin typeface="Calibri"/>
                <a:ea typeface="Calibri"/>
                <a:cs typeface="Calibri"/>
                <a:sym typeface="Calibri"/>
              </a:defRPr>
            </a:lvl4pPr>
            <a:lvl5pPr indent="0" lvl="4" marL="0" algn="r">
              <a:lnSpc>
                <a:spcPct val="100000"/>
              </a:lnSpc>
              <a:spcBef>
                <a:spcPts val="0"/>
              </a:spcBef>
              <a:spcAft>
                <a:spcPts val="0"/>
              </a:spcAft>
              <a:buSzPts val="2291"/>
              <a:buNone/>
              <a:defRPr b="0" i="0" sz="2291" u="none" cap="none" strike="noStrike">
                <a:solidFill>
                  <a:srgbClr val="888888"/>
                </a:solidFill>
                <a:latin typeface="Calibri"/>
                <a:ea typeface="Calibri"/>
                <a:cs typeface="Calibri"/>
                <a:sym typeface="Calibri"/>
              </a:defRPr>
            </a:lvl5pPr>
            <a:lvl6pPr indent="0" lvl="5" marL="0" algn="r">
              <a:lnSpc>
                <a:spcPct val="100000"/>
              </a:lnSpc>
              <a:spcBef>
                <a:spcPts val="0"/>
              </a:spcBef>
              <a:spcAft>
                <a:spcPts val="0"/>
              </a:spcAft>
              <a:buSzPts val="2291"/>
              <a:buNone/>
              <a:defRPr b="0" i="0" sz="2291" u="none" cap="none" strike="noStrike">
                <a:solidFill>
                  <a:srgbClr val="888888"/>
                </a:solidFill>
                <a:latin typeface="Calibri"/>
                <a:ea typeface="Calibri"/>
                <a:cs typeface="Calibri"/>
                <a:sym typeface="Calibri"/>
              </a:defRPr>
            </a:lvl6pPr>
            <a:lvl7pPr indent="0" lvl="6" marL="0" algn="r">
              <a:lnSpc>
                <a:spcPct val="100000"/>
              </a:lnSpc>
              <a:spcBef>
                <a:spcPts val="0"/>
              </a:spcBef>
              <a:spcAft>
                <a:spcPts val="0"/>
              </a:spcAft>
              <a:buSzPts val="2291"/>
              <a:buNone/>
              <a:defRPr b="0" i="0" sz="2291" u="none" cap="none" strike="noStrike">
                <a:solidFill>
                  <a:srgbClr val="888888"/>
                </a:solidFill>
                <a:latin typeface="Calibri"/>
                <a:ea typeface="Calibri"/>
                <a:cs typeface="Calibri"/>
                <a:sym typeface="Calibri"/>
              </a:defRPr>
            </a:lvl7pPr>
            <a:lvl8pPr indent="0" lvl="7" marL="0" algn="r">
              <a:lnSpc>
                <a:spcPct val="100000"/>
              </a:lnSpc>
              <a:spcBef>
                <a:spcPts val="0"/>
              </a:spcBef>
              <a:spcAft>
                <a:spcPts val="0"/>
              </a:spcAft>
              <a:buSzPts val="2291"/>
              <a:buNone/>
              <a:defRPr b="0" i="0" sz="2291" u="none" cap="none" strike="noStrike">
                <a:solidFill>
                  <a:srgbClr val="888888"/>
                </a:solidFill>
                <a:latin typeface="Calibri"/>
                <a:ea typeface="Calibri"/>
                <a:cs typeface="Calibri"/>
                <a:sym typeface="Calibri"/>
              </a:defRPr>
            </a:lvl8pPr>
            <a:lvl9pPr indent="0" lvl="8" marL="0" algn="r">
              <a:lnSpc>
                <a:spcPct val="100000"/>
              </a:lnSpc>
              <a:spcBef>
                <a:spcPts val="0"/>
              </a:spcBef>
              <a:spcAft>
                <a:spcPts val="0"/>
              </a:spcAft>
              <a:buSzPts val="2291"/>
              <a:buNone/>
              <a:defRPr b="0" i="0" sz="2291"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0" name="Shape 30"/>
        <p:cNvGrpSpPr/>
        <p:nvPr/>
      </p:nvGrpSpPr>
      <p:grpSpPr>
        <a:xfrm>
          <a:off x="0" y="0"/>
          <a:ext cx="0" cy="0"/>
          <a:chOff x="0" y="0"/>
          <a:chExt cx="0" cy="0"/>
        </a:xfrm>
      </p:grpSpPr>
      <p:sp>
        <p:nvSpPr>
          <p:cNvPr id="31" name="Google Shape;31;p5"/>
          <p:cNvSpPr txBox="1"/>
          <p:nvPr>
            <p:ph type="title"/>
          </p:nvPr>
        </p:nvSpPr>
        <p:spPr>
          <a:xfrm>
            <a:off x="736456" y="402489"/>
            <a:ext cx="9221688" cy="1461187"/>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5"/>
          <p:cNvSpPr txBox="1"/>
          <p:nvPr>
            <p:ph idx="1" type="body"/>
          </p:nvPr>
        </p:nvSpPr>
        <p:spPr>
          <a:xfrm>
            <a:off x="736458" y="1853171"/>
            <a:ext cx="4523136" cy="908211"/>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909"/>
              </a:spcBef>
              <a:spcAft>
                <a:spcPts val="0"/>
              </a:spcAft>
              <a:buClr>
                <a:schemeClr val="dk1"/>
              </a:buClr>
              <a:buSzPts val="2400"/>
              <a:buNone/>
              <a:defRPr b="1" sz="4583"/>
            </a:lvl1pPr>
            <a:lvl2pPr indent="-228600" lvl="1" marL="914400" algn="l">
              <a:lnSpc>
                <a:spcPct val="90000"/>
              </a:lnSpc>
              <a:spcBef>
                <a:spcPts val="955"/>
              </a:spcBef>
              <a:spcAft>
                <a:spcPts val="0"/>
              </a:spcAft>
              <a:buClr>
                <a:schemeClr val="dk1"/>
              </a:buClr>
              <a:buSzPts val="2000"/>
              <a:buNone/>
              <a:defRPr b="1" sz="3819"/>
            </a:lvl2pPr>
            <a:lvl3pPr indent="-228600" lvl="2" marL="1371600" algn="l">
              <a:lnSpc>
                <a:spcPct val="90000"/>
              </a:lnSpc>
              <a:spcBef>
                <a:spcPts val="955"/>
              </a:spcBef>
              <a:spcAft>
                <a:spcPts val="0"/>
              </a:spcAft>
              <a:buClr>
                <a:schemeClr val="dk1"/>
              </a:buClr>
              <a:buSzPts val="1800"/>
              <a:buNone/>
              <a:defRPr b="1" sz="3437"/>
            </a:lvl3pPr>
            <a:lvl4pPr indent="-228600" lvl="3" marL="1828800" algn="l">
              <a:lnSpc>
                <a:spcPct val="90000"/>
              </a:lnSpc>
              <a:spcBef>
                <a:spcPts val="955"/>
              </a:spcBef>
              <a:spcAft>
                <a:spcPts val="0"/>
              </a:spcAft>
              <a:buClr>
                <a:schemeClr val="dk1"/>
              </a:buClr>
              <a:buSzPts val="1600"/>
              <a:buNone/>
              <a:defRPr b="1" sz="3055"/>
            </a:lvl4pPr>
            <a:lvl5pPr indent="-228600" lvl="4" marL="2286000" algn="l">
              <a:lnSpc>
                <a:spcPct val="90000"/>
              </a:lnSpc>
              <a:spcBef>
                <a:spcPts val="955"/>
              </a:spcBef>
              <a:spcAft>
                <a:spcPts val="0"/>
              </a:spcAft>
              <a:buClr>
                <a:schemeClr val="dk1"/>
              </a:buClr>
              <a:buSzPts val="1600"/>
              <a:buNone/>
              <a:defRPr b="1" sz="3055"/>
            </a:lvl5pPr>
            <a:lvl6pPr indent="-228600" lvl="5" marL="2743200" algn="l">
              <a:lnSpc>
                <a:spcPct val="90000"/>
              </a:lnSpc>
              <a:spcBef>
                <a:spcPts val="955"/>
              </a:spcBef>
              <a:spcAft>
                <a:spcPts val="0"/>
              </a:spcAft>
              <a:buClr>
                <a:schemeClr val="dk1"/>
              </a:buClr>
              <a:buSzPts val="1600"/>
              <a:buNone/>
              <a:defRPr b="1" sz="3055"/>
            </a:lvl6pPr>
            <a:lvl7pPr indent="-228600" lvl="6" marL="3200400" algn="l">
              <a:lnSpc>
                <a:spcPct val="90000"/>
              </a:lnSpc>
              <a:spcBef>
                <a:spcPts val="955"/>
              </a:spcBef>
              <a:spcAft>
                <a:spcPts val="0"/>
              </a:spcAft>
              <a:buClr>
                <a:schemeClr val="dk1"/>
              </a:buClr>
              <a:buSzPts val="1600"/>
              <a:buNone/>
              <a:defRPr b="1" sz="3055"/>
            </a:lvl7pPr>
            <a:lvl8pPr indent="-228600" lvl="7" marL="3657600" algn="l">
              <a:lnSpc>
                <a:spcPct val="90000"/>
              </a:lnSpc>
              <a:spcBef>
                <a:spcPts val="955"/>
              </a:spcBef>
              <a:spcAft>
                <a:spcPts val="0"/>
              </a:spcAft>
              <a:buClr>
                <a:schemeClr val="dk1"/>
              </a:buClr>
              <a:buSzPts val="1600"/>
              <a:buNone/>
              <a:defRPr b="1" sz="3055"/>
            </a:lvl8pPr>
            <a:lvl9pPr indent="-228600" lvl="8" marL="4114800" algn="l">
              <a:lnSpc>
                <a:spcPct val="90000"/>
              </a:lnSpc>
              <a:spcBef>
                <a:spcPts val="955"/>
              </a:spcBef>
              <a:spcAft>
                <a:spcPts val="0"/>
              </a:spcAft>
              <a:buClr>
                <a:schemeClr val="dk1"/>
              </a:buClr>
              <a:buSzPts val="1600"/>
              <a:buNone/>
              <a:defRPr b="1" sz="3055"/>
            </a:lvl9pPr>
          </a:lstStyle>
          <a:p/>
        </p:txBody>
      </p:sp>
      <p:sp>
        <p:nvSpPr>
          <p:cNvPr id="33" name="Google Shape;33;p5"/>
          <p:cNvSpPr txBox="1"/>
          <p:nvPr>
            <p:ph idx="2" type="body"/>
          </p:nvPr>
        </p:nvSpPr>
        <p:spPr>
          <a:xfrm>
            <a:off x="736458" y="2761383"/>
            <a:ext cx="4523136" cy="4061575"/>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909"/>
              </a:spcBef>
              <a:spcAft>
                <a:spcPts val="0"/>
              </a:spcAft>
              <a:buClr>
                <a:schemeClr val="dk1"/>
              </a:buClr>
              <a:buSzPts val="1800"/>
              <a:buChar char="•"/>
              <a:defRPr/>
            </a:lvl1pPr>
            <a:lvl2pPr indent="-342900" lvl="1" marL="914400" algn="l">
              <a:lnSpc>
                <a:spcPct val="90000"/>
              </a:lnSpc>
              <a:spcBef>
                <a:spcPts val="955"/>
              </a:spcBef>
              <a:spcAft>
                <a:spcPts val="0"/>
              </a:spcAft>
              <a:buClr>
                <a:schemeClr val="dk1"/>
              </a:buClr>
              <a:buSzPts val="1800"/>
              <a:buChar char="•"/>
              <a:defRPr/>
            </a:lvl2pPr>
            <a:lvl3pPr indent="-342900" lvl="2" marL="1371600" algn="l">
              <a:lnSpc>
                <a:spcPct val="90000"/>
              </a:lnSpc>
              <a:spcBef>
                <a:spcPts val="955"/>
              </a:spcBef>
              <a:spcAft>
                <a:spcPts val="0"/>
              </a:spcAft>
              <a:buClr>
                <a:schemeClr val="dk1"/>
              </a:buClr>
              <a:buSzPts val="1800"/>
              <a:buChar char="•"/>
              <a:defRPr/>
            </a:lvl3pPr>
            <a:lvl4pPr indent="-342900" lvl="3" marL="1828800" algn="l">
              <a:lnSpc>
                <a:spcPct val="90000"/>
              </a:lnSpc>
              <a:spcBef>
                <a:spcPts val="955"/>
              </a:spcBef>
              <a:spcAft>
                <a:spcPts val="0"/>
              </a:spcAft>
              <a:buClr>
                <a:schemeClr val="dk1"/>
              </a:buClr>
              <a:buSzPts val="1800"/>
              <a:buChar char="•"/>
              <a:defRPr/>
            </a:lvl4pPr>
            <a:lvl5pPr indent="-342900" lvl="4" marL="2286000" algn="l">
              <a:lnSpc>
                <a:spcPct val="90000"/>
              </a:lnSpc>
              <a:spcBef>
                <a:spcPts val="955"/>
              </a:spcBef>
              <a:spcAft>
                <a:spcPts val="0"/>
              </a:spcAft>
              <a:buClr>
                <a:schemeClr val="dk1"/>
              </a:buClr>
              <a:buSzPts val="1800"/>
              <a:buChar char="•"/>
              <a:defRPr/>
            </a:lvl5pPr>
            <a:lvl6pPr indent="-342900" lvl="5" marL="2743200" algn="l">
              <a:lnSpc>
                <a:spcPct val="90000"/>
              </a:lnSpc>
              <a:spcBef>
                <a:spcPts val="955"/>
              </a:spcBef>
              <a:spcAft>
                <a:spcPts val="0"/>
              </a:spcAft>
              <a:buClr>
                <a:schemeClr val="dk1"/>
              </a:buClr>
              <a:buSzPts val="1800"/>
              <a:buChar char="•"/>
              <a:defRPr/>
            </a:lvl6pPr>
            <a:lvl7pPr indent="-342900" lvl="6" marL="3200400" algn="l">
              <a:lnSpc>
                <a:spcPct val="90000"/>
              </a:lnSpc>
              <a:spcBef>
                <a:spcPts val="955"/>
              </a:spcBef>
              <a:spcAft>
                <a:spcPts val="0"/>
              </a:spcAft>
              <a:buClr>
                <a:schemeClr val="dk1"/>
              </a:buClr>
              <a:buSzPts val="1800"/>
              <a:buChar char="•"/>
              <a:defRPr/>
            </a:lvl7pPr>
            <a:lvl8pPr indent="-342900" lvl="7" marL="3657600" algn="l">
              <a:lnSpc>
                <a:spcPct val="90000"/>
              </a:lnSpc>
              <a:spcBef>
                <a:spcPts val="955"/>
              </a:spcBef>
              <a:spcAft>
                <a:spcPts val="0"/>
              </a:spcAft>
              <a:buClr>
                <a:schemeClr val="dk1"/>
              </a:buClr>
              <a:buSzPts val="1800"/>
              <a:buChar char="•"/>
              <a:defRPr/>
            </a:lvl8pPr>
            <a:lvl9pPr indent="-342900" lvl="8" marL="4114800" algn="l">
              <a:lnSpc>
                <a:spcPct val="90000"/>
              </a:lnSpc>
              <a:spcBef>
                <a:spcPts val="955"/>
              </a:spcBef>
              <a:spcAft>
                <a:spcPts val="0"/>
              </a:spcAft>
              <a:buClr>
                <a:schemeClr val="dk1"/>
              </a:buClr>
              <a:buSzPts val="1800"/>
              <a:buChar char="•"/>
              <a:defRPr/>
            </a:lvl9pPr>
          </a:lstStyle>
          <a:p/>
        </p:txBody>
      </p:sp>
      <p:sp>
        <p:nvSpPr>
          <p:cNvPr id="34" name="Google Shape;34;p5"/>
          <p:cNvSpPr txBox="1"/>
          <p:nvPr>
            <p:ph idx="3" type="body"/>
          </p:nvPr>
        </p:nvSpPr>
        <p:spPr>
          <a:xfrm>
            <a:off x="5412730" y="1853171"/>
            <a:ext cx="4545414" cy="908211"/>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909"/>
              </a:spcBef>
              <a:spcAft>
                <a:spcPts val="0"/>
              </a:spcAft>
              <a:buClr>
                <a:schemeClr val="dk1"/>
              </a:buClr>
              <a:buSzPts val="2400"/>
              <a:buNone/>
              <a:defRPr b="1" sz="4583"/>
            </a:lvl1pPr>
            <a:lvl2pPr indent="-228600" lvl="1" marL="914400" algn="l">
              <a:lnSpc>
                <a:spcPct val="90000"/>
              </a:lnSpc>
              <a:spcBef>
                <a:spcPts val="955"/>
              </a:spcBef>
              <a:spcAft>
                <a:spcPts val="0"/>
              </a:spcAft>
              <a:buClr>
                <a:schemeClr val="dk1"/>
              </a:buClr>
              <a:buSzPts val="2000"/>
              <a:buNone/>
              <a:defRPr b="1" sz="3819"/>
            </a:lvl2pPr>
            <a:lvl3pPr indent="-228600" lvl="2" marL="1371600" algn="l">
              <a:lnSpc>
                <a:spcPct val="90000"/>
              </a:lnSpc>
              <a:spcBef>
                <a:spcPts val="955"/>
              </a:spcBef>
              <a:spcAft>
                <a:spcPts val="0"/>
              </a:spcAft>
              <a:buClr>
                <a:schemeClr val="dk1"/>
              </a:buClr>
              <a:buSzPts val="1800"/>
              <a:buNone/>
              <a:defRPr b="1" sz="3437"/>
            </a:lvl3pPr>
            <a:lvl4pPr indent="-228600" lvl="3" marL="1828800" algn="l">
              <a:lnSpc>
                <a:spcPct val="90000"/>
              </a:lnSpc>
              <a:spcBef>
                <a:spcPts val="955"/>
              </a:spcBef>
              <a:spcAft>
                <a:spcPts val="0"/>
              </a:spcAft>
              <a:buClr>
                <a:schemeClr val="dk1"/>
              </a:buClr>
              <a:buSzPts val="1600"/>
              <a:buNone/>
              <a:defRPr b="1" sz="3055"/>
            </a:lvl4pPr>
            <a:lvl5pPr indent="-228600" lvl="4" marL="2286000" algn="l">
              <a:lnSpc>
                <a:spcPct val="90000"/>
              </a:lnSpc>
              <a:spcBef>
                <a:spcPts val="955"/>
              </a:spcBef>
              <a:spcAft>
                <a:spcPts val="0"/>
              </a:spcAft>
              <a:buClr>
                <a:schemeClr val="dk1"/>
              </a:buClr>
              <a:buSzPts val="1600"/>
              <a:buNone/>
              <a:defRPr b="1" sz="3055"/>
            </a:lvl5pPr>
            <a:lvl6pPr indent="-228600" lvl="5" marL="2743200" algn="l">
              <a:lnSpc>
                <a:spcPct val="90000"/>
              </a:lnSpc>
              <a:spcBef>
                <a:spcPts val="955"/>
              </a:spcBef>
              <a:spcAft>
                <a:spcPts val="0"/>
              </a:spcAft>
              <a:buClr>
                <a:schemeClr val="dk1"/>
              </a:buClr>
              <a:buSzPts val="1600"/>
              <a:buNone/>
              <a:defRPr b="1" sz="3055"/>
            </a:lvl6pPr>
            <a:lvl7pPr indent="-228600" lvl="6" marL="3200400" algn="l">
              <a:lnSpc>
                <a:spcPct val="90000"/>
              </a:lnSpc>
              <a:spcBef>
                <a:spcPts val="955"/>
              </a:spcBef>
              <a:spcAft>
                <a:spcPts val="0"/>
              </a:spcAft>
              <a:buClr>
                <a:schemeClr val="dk1"/>
              </a:buClr>
              <a:buSzPts val="1600"/>
              <a:buNone/>
              <a:defRPr b="1" sz="3055"/>
            </a:lvl7pPr>
            <a:lvl8pPr indent="-228600" lvl="7" marL="3657600" algn="l">
              <a:lnSpc>
                <a:spcPct val="90000"/>
              </a:lnSpc>
              <a:spcBef>
                <a:spcPts val="955"/>
              </a:spcBef>
              <a:spcAft>
                <a:spcPts val="0"/>
              </a:spcAft>
              <a:buClr>
                <a:schemeClr val="dk1"/>
              </a:buClr>
              <a:buSzPts val="1600"/>
              <a:buNone/>
              <a:defRPr b="1" sz="3055"/>
            </a:lvl8pPr>
            <a:lvl9pPr indent="-228600" lvl="8" marL="4114800" algn="l">
              <a:lnSpc>
                <a:spcPct val="90000"/>
              </a:lnSpc>
              <a:spcBef>
                <a:spcPts val="955"/>
              </a:spcBef>
              <a:spcAft>
                <a:spcPts val="0"/>
              </a:spcAft>
              <a:buClr>
                <a:schemeClr val="dk1"/>
              </a:buClr>
              <a:buSzPts val="1600"/>
              <a:buNone/>
              <a:defRPr b="1" sz="3055"/>
            </a:lvl9pPr>
          </a:lstStyle>
          <a:p/>
        </p:txBody>
      </p:sp>
      <p:sp>
        <p:nvSpPr>
          <p:cNvPr id="35" name="Google Shape;35;p5"/>
          <p:cNvSpPr txBox="1"/>
          <p:nvPr>
            <p:ph idx="4" type="body"/>
          </p:nvPr>
        </p:nvSpPr>
        <p:spPr>
          <a:xfrm>
            <a:off x="5412730" y="2761383"/>
            <a:ext cx="4545414" cy="4061575"/>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909"/>
              </a:spcBef>
              <a:spcAft>
                <a:spcPts val="0"/>
              </a:spcAft>
              <a:buClr>
                <a:schemeClr val="dk1"/>
              </a:buClr>
              <a:buSzPts val="1800"/>
              <a:buChar char="•"/>
              <a:defRPr/>
            </a:lvl1pPr>
            <a:lvl2pPr indent="-342900" lvl="1" marL="914400" algn="l">
              <a:lnSpc>
                <a:spcPct val="90000"/>
              </a:lnSpc>
              <a:spcBef>
                <a:spcPts val="955"/>
              </a:spcBef>
              <a:spcAft>
                <a:spcPts val="0"/>
              </a:spcAft>
              <a:buClr>
                <a:schemeClr val="dk1"/>
              </a:buClr>
              <a:buSzPts val="1800"/>
              <a:buChar char="•"/>
              <a:defRPr/>
            </a:lvl2pPr>
            <a:lvl3pPr indent="-342900" lvl="2" marL="1371600" algn="l">
              <a:lnSpc>
                <a:spcPct val="90000"/>
              </a:lnSpc>
              <a:spcBef>
                <a:spcPts val="955"/>
              </a:spcBef>
              <a:spcAft>
                <a:spcPts val="0"/>
              </a:spcAft>
              <a:buClr>
                <a:schemeClr val="dk1"/>
              </a:buClr>
              <a:buSzPts val="1800"/>
              <a:buChar char="•"/>
              <a:defRPr/>
            </a:lvl3pPr>
            <a:lvl4pPr indent="-342900" lvl="3" marL="1828800" algn="l">
              <a:lnSpc>
                <a:spcPct val="90000"/>
              </a:lnSpc>
              <a:spcBef>
                <a:spcPts val="955"/>
              </a:spcBef>
              <a:spcAft>
                <a:spcPts val="0"/>
              </a:spcAft>
              <a:buClr>
                <a:schemeClr val="dk1"/>
              </a:buClr>
              <a:buSzPts val="1800"/>
              <a:buChar char="•"/>
              <a:defRPr/>
            </a:lvl4pPr>
            <a:lvl5pPr indent="-342900" lvl="4" marL="2286000" algn="l">
              <a:lnSpc>
                <a:spcPct val="90000"/>
              </a:lnSpc>
              <a:spcBef>
                <a:spcPts val="955"/>
              </a:spcBef>
              <a:spcAft>
                <a:spcPts val="0"/>
              </a:spcAft>
              <a:buClr>
                <a:schemeClr val="dk1"/>
              </a:buClr>
              <a:buSzPts val="1800"/>
              <a:buChar char="•"/>
              <a:defRPr/>
            </a:lvl5pPr>
            <a:lvl6pPr indent="-342900" lvl="5" marL="2743200" algn="l">
              <a:lnSpc>
                <a:spcPct val="90000"/>
              </a:lnSpc>
              <a:spcBef>
                <a:spcPts val="955"/>
              </a:spcBef>
              <a:spcAft>
                <a:spcPts val="0"/>
              </a:spcAft>
              <a:buClr>
                <a:schemeClr val="dk1"/>
              </a:buClr>
              <a:buSzPts val="1800"/>
              <a:buChar char="•"/>
              <a:defRPr/>
            </a:lvl6pPr>
            <a:lvl7pPr indent="-342900" lvl="6" marL="3200400" algn="l">
              <a:lnSpc>
                <a:spcPct val="90000"/>
              </a:lnSpc>
              <a:spcBef>
                <a:spcPts val="955"/>
              </a:spcBef>
              <a:spcAft>
                <a:spcPts val="0"/>
              </a:spcAft>
              <a:buClr>
                <a:schemeClr val="dk1"/>
              </a:buClr>
              <a:buSzPts val="1800"/>
              <a:buChar char="•"/>
              <a:defRPr/>
            </a:lvl7pPr>
            <a:lvl8pPr indent="-342900" lvl="7" marL="3657600" algn="l">
              <a:lnSpc>
                <a:spcPct val="90000"/>
              </a:lnSpc>
              <a:spcBef>
                <a:spcPts val="955"/>
              </a:spcBef>
              <a:spcAft>
                <a:spcPts val="0"/>
              </a:spcAft>
              <a:buClr>
                <a:schemeClr val="dk1"/>
              </a:buClr>
              <a:buSzPts val="1800"/>
              <a:buChar char="•"/>
              <a:defRPr/>
            </a:lvl8pPr>
            <a:lvl9pPr indent="-342900" lvl="8" marL="4114800" algn="l">
              <a:lnSpc>
                <a:spcPct val="90000"/>
              </a:lnSpc>
              <a:spcBef>
                <a:spcPts val="955"/>
              </a:spcBef>
              <a:spcAft>
                <a:spcPts val="0"/>
              </a:spcAft>
              <a:buClr>
                <a:schemeClr val="dk1"/>
              </a:buClr>
              <a:buSzPts val="1800"/>
              <a:buChar char="•"/>
              <a:defRPr/>
            </a:lvl9pPr>
          </a:lstStyle>
          <a:p/>
        </p:txBody>
      </p:sp>
      <p:sp>
        <p:nvSpPr>
          <p:cNvPr id="36" name="Google Shape;36;p5"/>
          <p:cNvSpPr txBox="1"/>
          <p:nvPr>
            <p:ph idx="10" type="dt"/>
          </p:nvPr>
        </p:nvSpPr>
        <p:spPr>
          <a:xfrm>
            <a:off x="735064" y="7006704"/>
            <a:ext cx="2405658" cy="40248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 name="Google Shape;37;p5"/>
          <p:cNvSpPr txBox="1"/>
          <p:nvPr>
            <p:ph idx="11" type="ftr"/>
          </p:nvPr>
        </p:nvSpPr>
        <p:spPr>
          <a:xfrm>
            <a:off x="3541664" y="7006704"/>
            <a:ext cx="3608487" cy="40248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5"/>
          <p:cNvSpPr txBox="1"/>
          <p:nvPr>
            <p:ph idx="12" type="sldNum"/>
          </p:nvPr>
        </p:nvSpPr>
        <p:spPr>
          <a:xfrm>
            <a:off x="7551093" y="7006704"/>
            <a:ext cx="2405658" cy="402483"/>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SzPts val="2291"/>
              <a:buNone/>
              <a:defRPr b="0" i="0" sz="2291" u="none" cap="none" strike="noStrike">
                <a:solidFill>
                  <a:srgbClr val="888888"/>
                </a:solidFill>
                <a:latin typeface="Calibri"/>
                <a:ea typeface="Calibri"/>
                <a:cs typeface="Calibri"/>
                <a:sym typeface="Calibri"/>
              </a:defRPr>
            </a:lvl1pPr>
            <a:lvl2pPr indent="0" lvl="1" marL="0" algn="r">
              <a:lnSpc>
                <a:spcPct val="100000"/>
              </a:lnSpc>
              <a:spcBef>
                <a:spcPts val="0"/>
              </a:spcBef>
              <a:spcAft>
                <a:spcPts val="0"/>
              </a:spcAft>
              <a:buSzPts val="2291"/>
              <a:buNone/>
              <a:defRPr b="0" i="0" sz="2291" u="none" cap="none" strike="noStrike">
                <a:solidFill>
                  <a:srgbClr val="888888"/>
                </a:solidFill>
                <a:latin typeface="Calibri"/>
                <a:ea typeface="Calibri"/>
                <a:cs typeface="Calibri"/>
                <a:sym typeface="Calibri"/>
              </a:defRPr>
            </a:lvl2pPr>
            <a:lvl3pPr indent="0" lvl="2" marL="0" algn="r">
              <a:lnSpc>
                <a:spcPct val="100000"/>
              </a:lnSpc>
              <a:spcBef>
                <a:spcPts val="0"/>
              </a:spcBef>
              <a:spcAft>
                <a:spcPts val="0"/>
              </a:spcAft>
              <a:buSzPts val="2291"/>
              <a:buNone/>
              <a:defRPr b="0" i="0" sz="2291" u="none" cap="none" strike="noStrike">
                <a:solidFill>
                  <a:srgbClr val="888888"/>
                </a:solidFill>
                <a:latin typeface="Calibri"/>
                <a:ea typeface="Calibri"/>
                <a:cs typeface="Calibri"/>
                <a:sym typeface="Calibri"/>
              </a:defRPr>
            </a:lvl3pPr>
            <a:lvl4pPr indent="0" lvl="3" marL="0" algn="r">
              <a:lnSpc>
                <a:spcPct val="100000"/>
              </a:lnSpc>
              <a:spcBef>
                <a:spcPts val="0"/>
              </a:spcBef>
              <a:spcAft>
                <a:spcPts val="0"/>
              </a:spcAft>
              <a:buSzPts val="2291"/>
              <a:buNone/>
              <a:defRPr b="0" i="0" sz="2291" u="none" cap="none" strike="noStrike">
                <a:solidFill>
                  <a:srgbClr val="888888"/>
                </a:solidFill>
                <a:latin typeface="Calibri"/>
                <a:ea typeface="Calibri"/>
                <a:cs typeface="Calibri"/>
                <a:sym typeface="Calibri"/>
              </a:defRPr>
            </a:lvl4pPr>
            <a:lvl5pPr indent="0" lvl="4" marL="0" algn="r">
              <a:lnSpc>
                <a:spcPct val="100000"/>
              </a:lnSpc>
              <a:spcBef>
                <a:spcPts val="0"/>
              </a:spcBef>
              <a:spcAft>
                <a:spcPts val="0"/>
              </a:spcAft>
              <a:buSzPts val="2291"/>
              <a:buNone/>
              <a:defRPr b="0" i="0" sz="2291" u="none" cap="none" strike="noStrike">
                <a:solidFill>
                  <a:srgbClr val="888888"/>
                </a:solidFill>
                <a:latin typeface="Calibri"/>
                <a:ea typeface="Calibri"/>
                <a:cs typeface="Calibri"/>
                <a:sym typeface="Calibri"/>
              </a:defRPr>
            </a:lvl5pPr>
            <a:lvl6pPr indent="0" lvl="5" marL="0" algn="r">
              <a:lnSpc>
                <a:spcPct val="100000"/>
              </a:lnSpc>
              <a:spcBef>
                <a:spcPts val="0"/>
              </a:spcBef>
              <a:spcAft>
                <a:spcPts val="0"/>
              </a:spcAft>
              <a:buSzPts val="2291"/>
              <a:buNone/>
              <a:defRPr b="0" i="0" sz="2291" u="none" cap="none" strike="noStrike">
                <a:solidFill>
                  <a:srgbClr val="888888"/>
                </a:solidFill>
                <a:latin typeface="Calibri"/>
                <a:ea typeface="Calibri"/>
                <a:cs typeface="Calibri"/>
                <a:sym typeface="Calibri"/>
              </a:defRPr>
            </a:lvl6pPr>
            <a:lvl7pPr indent="0" lvl="6" marL="0" algn="r">
              <a:lnSpc>
                <a:spcPct val="100000"/>
              </a:lnSpc>
              <a:spcBef>
                <a:spcPts val="0"/>
              </a:spcBef>
              <a:spcAft>
                <a:spcPts val="0"/>
              </a:spcAft>
              <a:buSzPts val="2291"/>
              <a:buNone/>
              <a:defRPr b="0" i="0" sz="2291" u="none" cap="none" strike="noStrike">
                <a:solidFill>
                  <a:srgbClr val="888888"/>
                </a:solidFill>
                <a:latin typeface="Calibri"/>
                <a:ea typeface="Calibri"/>
                <a:cs typeface="Calibri"/>
                <a:sym typeface="Calibri"/>
              </a:defRPr>
            </a:lvl7pPr>
            <a:lvl8pPr indent="0" lvl="7" marL="0" algn="r">
              <a:lnSpc>
                <a:spcPct val="100000"/>
              </a:lnSpc>
              <a:spcBef>
                <a:spcPts val="0"/>
              </a:spcBef>
              <a:spcAft>
                <a:spcPts val="0"/>
              </a:spcAft>
              <a:buSzPts val="2291"/>
              <a:buNone/>
              <a:defRPr b="0" i="0" sz="2291" u="none" cap="none" strike="noStrike">
                <a:solidFill>
                  <a:srgbClr val="888888"/>
                </a:solidFill>
                <a:latin typeface="Calibri"/>
                <a:ea typeface="Calibri"/>
                <a:cs typeface="Calibri"/>
                <a:sym typeface="Calibri"/>
              </a:defRPr>
            </a:lvl8pPr>
            <a:lvl9pPr indent="0" lvl="8" marL="0" algn="r">
              <a:lnSpc>
                <a:spcPct val="100000"/>
              </a:lnSpc>
              <a:spcBef>
                <a:spcPts val="0"/>
              </a:spcBef>
              <a:spcAft>
                <a:spcPts val="0"/>
              </a:spcAft>
              <a:buSzPts val="2291"/>
              <a:buNone/>
              <a:defRPr b="0" i="0" sz="2291"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9" name="Shape 39"/>
        <p:cNvGrpSpPr/>
        <p:nvPr/>
      </p:nvGrpSpPr>
      <p:grpSpPr>
        <a:xfrm>
          <a:off x="0" y="0"/>
          <a:ext cx="0" cy="0"/>
          <a:chOff x="0" y="0"/>
          <a:chExt cx="0" cy="0"/>
        </a:xfrm>
      </p:grpSpPr>
      <p:sp>
        <p:nvSpPr>
          <p:cNvPr id="40" name="Google Shape;40;p6"/>
          <p:cNvSpPr txBox="1"/>
          <p:nvPr>
            <p:ph type="title"/>
          </p:nvPr>
        </p:nvSpPr>
        <p:spPr>
          <a:xfrm>
            <a:off x="735063" y="402489"/>
            <a:ext cx="9221688" cy="1461187"/>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6"/>
          <p:cNvSpPr txBox="1"/>
          <p:nvPr>
            <p:ph idx="10" type="dt"/>
          </p:nvPr>
        </p:nvSpPr>
        <p:spPr>
          <a:xfrm>
            <a:off x="735064" y="7006704"/>
            <a:ext cx="2405658" cy="40248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6"/>
          <p:cNvSpPr txBox="1"/>
          <p:nvPr>
            <p:ph idx="11" type="ftr"/>
          </p:nvPr>
        </p:nvSpPr>
        <p:spPr>
          <a:xfrm>
            <a:off x="3541664" y="7006704"/>
            <a:ext cx="3608487" cy="40248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6"/>
          <p:cNvSpPr txBox="1"/>
          <p:nvPr>
            <p:ph idx="12" type="sldNum"/>
          </p:nvPr>
        </p:nvSpPr>
        <p:spPr>
          <a:xfrm>
            <a:off x="7551093" y="7006704"/>
            <a:ext cx="2405658" cy="402483"/>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SzPts val="2291"/>
              <a:buNone/>
              <a:defRPr b="0" i="0" sz="2291" u="none" cap="none" strike="noStrike">
                <a:solidFill>
                  <a:srgbClr val="888888"/>
                </a:solidFill>
                <a:latin typeface="Calibri"/>
                <a:ea typeface="Calibri"/>
                <a:cs typeface="Calibri"/>
                <a:sym typeface="Calibri"/>
              </a:defRPr>
            </a:lvl1pPr>
            <a:lvl2pPr indent="0" lvl="1" marL="0" algn="r">
              <a:lnSpc>
                <a:spcPct val="100000"/>
              </a:lnSpc>
              <a:spcBef>
                <a:spcPts val="0"/>
              </a:spcBef>
              <a:spcAft>
                <a:spcPts val="0"/>
              </a:spcAft>
              <a:buSzPts val="2291"/>
              <a:buNone/>
              <a:defRPr b="0" i="0" sz="2291" u="none" cap="none" strike="noStrike">
                <a:solidFill>
                  <a:srgbClr val="888888"/>
                </a:solidFill>
                <a:latin typeface="Calibri"/>
                <a:ea typeface="Calibri"/>
                <a:cs typeface="Calibri"/>
                <a:sym typeface="Calibri"/>
              </a:defRPr>
            </a:lvl2pPr>
            <a:lvl3pPr indent="0" lvl="2" marL="0" algn="r">
              <a:lnSpc>
                <a:spcPct val="100000"/>
              </a:lnSpc>
              <a:spcBef>
                <a:spcPts val="0"/>
              </a:spcBef>
              <a:spcAft>
                <a:spcPts val="0"/>
              </a:spcAft>
              <a:buSzPts val="2291"/>
              <a:buNone/>
              <a:defRPr b="0" i="0" sz="2291" u="none" cap="none" strike="noStrike">
                <a:solidFill>
                  <a:srgbClr val="888888"/>
                </a:solidFill>
                <a:latin typeface="Calibri"/>
                <a:ea typeface="Calibri"/>
                <a:cs typeface="Calibri"/>
                <a:sym typeface="Calibri"/>
              </a:defRPr>
            </a:lvl3pPr>
            <a:lvl4pPr indent="0" lvl="3" marL="0" algn="r">
              <a:lnSpc>
                <a:spcPct val="100000"/>
              </a:lnSpc>
              <a:spcBef>
                <a:spcPts val="0"/>
              </a:spcBef>
              <a:spcAft>
                <a:spcPts val="0"/>
              </a:spcAft>
              <a:buSzPts val="2291"/>
              <a:buNone/>
              <a:defRPr b="0" i="0" sz="2291" u="none" cap="none" strike="noStrike">
                <a:solidFill>
                  <a:srgbClr val="888888"/>
                </a:solidFill>
                <a:latin typeface="Calibri"/>
                <a:ea typeface="Calibri"/>
                <a:cs typeface="Calibri"/>
                <a:sym typeface="Calibri"/>
              </a:defRPr>
            </a:lvl4pPr>
            <a:lvl5pPr indent="0" lvl="4" marL="0" algn="r">
              <a:lnSpc>
                <a:spcPct val="100000"/>
              </a:lnSpc>
              <a:spcBef>
                <a:spcPts val="0"/>
              </a:spcBef>
              <a:spcAft>
                <a:spcPts val="0"/>
              </a:spcAft>
              <a:buSzPts val="2291"/>
              <a:buNone/>
              <a:defRPr b="0" i="0" sz="2291" u="none" cap="none" strike="noStrike">
                <a:solidFill>
                  <a:srgbClr val="888888"/>
                </a:solidFill>
                <a:latin typeface="Calibri"/>
                <a:ea typeface="Calibri"/>
                <a:cs typeface="Calibri"/>
                <a:sym typeface="Calibri"/>
              </a:defRPr>
            </a:lvl5pPr>
            <a:lvl6pPr indent="0" lvl="5" marL="0" algn="r">
              <a:lnSpc>
                <a:spcPct val="100000"/>
              </a:lnSpc>
              <a:spcBef>
                <a:spcPts val="0"/>
              </a:spcBef>
              <a:spcAft>
                <a:spcPts val="0"/>
              </a:spcAft>
              <a:buSzPts val="2291"/>
              <a:buNone/>
              <a:defRPr b="0" i="0" sz="2291" u="none" cap="none" strike="noStrike">
                <a:solidFill>
                  <a:srgbClr val="888888"/>
                </a:solidFill>
                <a:latin typeface="Calibri"/>
                <a:ea typeface="Calibri"/>
                <a:cs typeface="Calibri"/>
                <a:sym typeface="Calibri"/>
              </a:defRPr>
            </a:lvl6pPr>
            <a:lvl7pPr indent="0" lvl="6" marL="0" algn="r">
              <a:lnSpc>
                <a:spcPct val="100000"/>
              </a:lnSpc>
              <a:spcBef>
                <a:spcPts val="0"/>
              </a:spcBef>
              <a:spcAft>
                <a:spcPts val="0"/>
              </a:spcAft>
              <a:buSzPts val="2291"/>
              <a:buNone/>
              <a:defRPr b="0" i="0" sz="2291" u="none" cap="none" strike="noStrike">
                <a:solidFill>
                  <a:srgbClr val="888888"/>
                </a:solidFill>
                <a:latin typeface="Calibri"/>
                <a:ea typeface="Calibri"/>
                <a:cs typeface="Calibri"/>
                <a:sym typeface="Calibri"/>
              </a:defRPr>
            </a:lvl7pPr>
            <a:lvl8pPr indent="0" lvl="7" marL="0" algn="r">
              <a:lnSpc>
                <a:spcPct val="100000"/>
              </a:lnSpc>
              <a:spcBef>
                <a:spcPts val="0"/>
              </a:spcBef>
              <a:spcAft>
                <a:spcPts val="0"/>
              </a:spcAft>
              <a:buSzPts val="2291"/>
              <a:buNone/>
              <a:defRPr b="0" i="0" sz="2291" u="none" cap="none" strike="noStrike">
                <a:solidFill>
                  <a:srgbClr val="888888"/>
                </a:solidFill>
                <a:latin typeface="Calibri"/>
                <a:ea typeface="Calibri"/>
                <a:cs typeface="Calibri"/>
                <a:sym typeface="Calibri"/>
              </a:defRPr>
            </a:lvl8pPr>
            <a:lvl9pPr indent="0" lvl="8" marL="0" algn="r">
              <a:lnSpc>
                <a:spcPct val="100000"/>
              </a:lnSpc>
              <a:spcBef>
                <a:spcPts val="0"/>
              </a:spcBef>
              <a:spcAft>
                <a:spcPts val="0"/>
              </a:spcAft>
              <a:buSzPts val="2291"/>
              <a:buNone/>
              <a:defRPr b="0" i="0" sz="2291"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44" name="Shape 44"/>
        <p:cNvGrpSpPr/>
        <p:nvPr/>
      </p:nvGrpSpPr>
      <p:grpSpPr>
        <a:xfrm>
          <a:off x="0" y="0"/>
          <a:ext cx="0" cy="0"/>
          <a:chOff x="0" y="0"/>
          <a:chExt cx="0" cy="0"/>
        </a:xfrm>
      </p:grpSpPr>
      <p:sp>
        <p:nvSpPr>
          <p:cNvPr id="45" name="Google Shape;45;p7"/>
          <p:cNvSpPr txBox="1"/>
          <p:nvPr>
            <p:ph type="title"/>
          </p:nvPr>
        </p:nvSpPr>
        <p:spPr>
          <a:xfrm>
            <a:off x="736455" y="503979"/>
            <a:ext cx="3448388" cy="1763924"/>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6112"/>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7"/>
          <p:cNvSpPr txBox="1"/>
          <p:nvPr>
            <p:ph idx="1" type="body"/>
          </p:nvPr>
        </p:nvSpPr>
        <p:spPr>
          <a:xfrm>
            <a:off x="4545416" y="1088459"/>
            <a:ext cx="5412730" cy="5372269"/>
          </a:xfrm>
          <a:prstGeom prst="rect">
            <a:avLst/>
          </a:prstGeom>
          <a:noFill/>
          <a:ln>
            <a:noFill/>
          </a:ln>
        </p:spPr>
        <p:txBody>
          <a:bodyPr anchorCtr="0" anchor="t" bIns="45700" lIns="91425" spcFirstLastPara="1" rIns="91425" wrap="square" tIns="45700">
            <a:noAutofit/>
          </a:bodyPr>
          <a:lstStyle>
            <a:lvl1pPr indent="-431800" lvl="0" marL="457200" algn="l">
              <a:lnSpc>
                <a:spcPct val="90000"/>
              </a:lnSpc>
              <a:spcBef>
                <a:spcPts val="1909"/>
              </a:spcBef>
              <a:spcAft>
                <a:spcPts val="0"/>
              </a:spcAft>
              <a:buClr>
                <a:schemeClr val="dk1"/>
              </a:buClr>
              <a:buSzPts val="3200"/>
              <a:buChar char="•"/>
              <a:defRPr sz="6112"/>
            </a:lvl1pPr>
            <a:lvl2pPr indent="-406400" lvl="1" marL="914400" algn="l">
              <a:lnSpc>
                <a:spcPct val="90000"/>
              </a:lnSpc>
              <a:spcBef>
                <a:spcPts val="955"/>
              </a:spcBef>
              <a:spcAft>
                <a:spcPts val="0"/>
              </a:spcAft>
              <a:buClr>
                <a:schemeClr val="dk1"/>
              </a:buClr>
              <a:buSzPts val="2800"/>
              <a:buChar char="•"/>
              <a:defRPr sz="5346"/>
            </a:lvl2pPr>
            <a:lvl3pPr indent="-381000" lvl="2" marL="1371600" algn="l">
              <a:lnSpc>
                <a:spcPct val="90000"/>
              </a:lnSpc>
              <a:spcBef>
                <a:spcPts val="955"/>
              </a:spcBef>
              <a:spcAft>
                <a:spcPts val="0"/>
              </a:spcAft>
              <a:buClr>
                <a:schemeClr val="dk1"/>
              </a:buClr>
              <a:buSzPts val="2400"/>
              <a:buChar char="•"/>
              <a:defRPr sz="4583"/>
            </a:lvl3pPr>
            <a:lvl4pPr indent="-355600" lvl="3" marL="1828800" algn="l">
              <a:lnSpc>
                <a:spcPct val="90000"/>
              </a:lnSpc>
              <a:spcBef>
                <a:spcPts val="955"/>
              </a:spcBef>
              <a:spcAft>
                <a:spcPts val="0"/>
              </a:spcAft>
              <a:buClr>
                <a:schemeClr val="dk1"/>
              </a:buClr>
              <a:buSzPts val="2000"/>
              <a:buChar char="•"/>
              <a:defRPr sz="3819"/>
            </a:lvl4pPr>
            <a:lvl5pPr indent="-355600" lvl="4" marL="2286000" algn="l">
              <a:lnSpc>
                <a:spcPct val="90000"/>
              </a:lnSpc>
              <a:spcBef>
                <a:spcPts val="955"/>
              </a:spcBef>
              <a:spcAft>
                <a:spcPts val="0"/>
              </a:spcAft>
              <a:buClr>
                <a:schemeClr val="dk1"/>
              </a:buClr>
              <a:buSzPts val="2000"/>
              <a:buChar char="•"/>
              <a:defRPr sz="3819"/>
            </a:lvl5pPr>
            <a:lvl6pPr indent="-355600" lvl="5" marL="2743200" algn="l">
              <a:lnSpc>
                <a:spcPct val="90000"/>
              </a:lnSpc>
              <a:spcBef>
                <a:spcPts val="955"/>
              </a:spcBef>
              <a:spcAft>
                <a:spcPts val="0"/>
              </a:spcAft>
              <a:buClr>
                <a:schemeClr val="dk1"/>
              </a:buClr>
              <a:buSzPts val="2000"/>
              <a:buChar char="•"/>
              <a:defRPr sz="3819"/>
            </a:lvl6pPr>
            <a:lvl7pPr indent="-355600" lvl="6" marL="3200400" algn="l">
              <a:lnSpc>
                <a:spcPct val="90000"/>
              </a:lnSpc>
              <a:spcBef>
                <a:spcPts val="955"/>
              </a:spcBef>
              <a:spcAft>
                <a:spcPts val="0"/>
              </a:spcAft>
              <a:buClr>
                <a:schemeClr val="dk1"/>
              </a:buClr>
              <a:buSzPts val="2000"/>
              <a:buChar char="•"/>
              <a:defRPr sz="3819"/>
            </a:lvl7pPr>
            <a:lvl8pPr indent="-355600" lvl="7" marL="3657600" algn="l">
              <a:lnSpc>
                <a:spcPct val="90000"/>
              </a:lnSpc>
              <a:spcBef>
                <a:spcPts val="955"/>
              </a:spcBef>
              <a:spcAft>
                <a:spcPts val="0"/>
              </a:spcAft>
              <a:buClr>
                <a:schemeClr val="dk1"/>
              </a:buClr>
              <a:buSzPts val="2000"/>
              <a:buChar char="•"/>
              <a:defRPr sz="3819"/>
            </a:lvl8pPr>
            <a:lvl9pPr indent="-355600" lvl="8" marL="4114800" algn="l">
              <a:lnSpc>
                <a:spcPct val="90000"/>
              </a:lnSpc>
              <a:spcBef>
                <a:spcPts val="955"/>
              </a:spcBef>
              <a:spcAft>
                <a:spcPts val="0"/>
              </a:spcAft>
              <a:buClr>
                <a:schemeClr val="dk1"/>
              </a:buClr>
              <a:buSzPts val="2000"/>
              <a:buChar char="•"/>
              <a:defRPr sz="3819"/>
            </a:lvl9pPr>
          </a:lstStyle>
          <a:p/>
        </p:txBody>
      </p:sp>
      <p:sp>
        <p:nvSpPr>
          <p:cNvPr id="47" name="Google Shape;47;p7"/>
          <p:cNvSpPr txBox="1"/>
          <p:nvPr>
            <p:ph idx="2" type="body"/>
          </p:nvPr>
        </p:nvSpPr>
        <p:spPr>
          <a:xfrm>
            <a:off x="736455" y="2267904"/>
            <a:ext cx="3448388" cy="4201569"/>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909"/>
              </a:spcBef>
              <a:spcAft>
                <a:spcPts val="0"/>
              </a:spcAft>
              <a:buClr>
                <a:schemeClr val="dk1"/>
              </a:buClr>
              <a:buSzPts val="1600"/>
              <a:buNone/>
              <a:defRPr sz="3055"/>
            </a:lvl1pPr>
            <a:lvl2pPr indent="-228600" lvl="1" marL="914400" algn="l">
              <a:lnSpc>
                <a:spcPct val="90000"/>
              </a:lnSpc>
              <a:spcBef>
                <a:spcPts val="955"/>
              </a:spcBef>
              <a:spcAft>
                <a:spcPts val="0"/>
              </a:spcAft>
              <a:buClr>
                <a:schemeClr val="dk1"/>
              </a:buClr>
              <a:buSzPts val="1400"/>
              <a:buNone/>
              <a:defRPr sz="2673"/>
            </a:lvl2pPr>
            <a:lvl3pPr indent="-228600" lvl="2" marL="1371600" algn="l">
              <a:lnSpc>
                <a:spcPct val="90000"/>
              </a:lnSpc>
              <a:spcBef>
                <a:spcPts val="955"/>
              </a:spcBef>
              <a:spcAft>
                <a:spcPts val="0"/>
              </a:spcAft>
              <a:buClr>
                <a:schemeClr val="dk1"/>
              </a:buClr>
              <a:buSzPts val="1200"/>
              <a:buNone/>
              <a:defRPr sz="2291"/>
            </a:lvl3pPr>
            <a:lvl4pPr indent="-228600" lvl="3" marL="1828800" algn="l">
              <a:lnSpc>
                <a:spcPct val="90000"/>
              </a:lnSpc>
              <a:spcBef>
                <a:spcPts val="955"/>
              </a:spcBef>
              <a:spcAft>
                <a:spcPts val="0"/>
              </a:spcAft>
              <a:buClr>
                <a:schemeClr val="dk1"/>
              </a:buClr>
              <a:buSzPts val="1000"/>
              <a:buNone/>
              <a:defRPr sz="1909"/>
            </a:lvl4pPr>
            <a:lvl5pPr indent="-228600" lvl="4" marL="2286000" algn="l">
              <a:lnSpc>
                <a:spcPct val="90000"/>
              </a:lnSpc>
              <a:spcBef>
                <a:spcPts val="955"/>
              </a:spcBef>
              <a:spcAft>
                <a:spcPts val="0"/>
              </a:spcAft>
              <a:buClr>
                <a:schemeClr val="dk1"/>
              </a:buClr>
              <a:buSzPts val="1000"/>
              <a:buNone/>
              <a:defRPr sz="1909"/>
            </a:lvl5pPr>
            <a:lvl6pPr indent="-228600" lvl="5" marL="2743200" algn="l">
              <a:lnSpc>
                <a:spcPct val="90000"/>
              </a:lnSpc>
              <a:spcBef>
                <a:spcPts val="955"/>
              </a:spcBef>
              <a:spcAft>
                <a:spcPts val="0"/>
              </a:spcAft>
              <a:buClr>
                <a:schemeClr val="dk1"/>
              </a:buClr>
              <a:buSzPts val="1000"/>
              <a:buNone/>
              <a:defRPr sz="1909"/>
            </a:lvl6pPr>
            <a:lvl7pPr indent="-228600" lvl="6" marL="3200400" algn="l">
              <a:lnSpc>
                <a:spcPct val="90000"/>
              </a:lnSpc>
              <a:spcBef>
                <a:spcPts val="955"/>
              </a:spcBef>
              <a:spcAft>
                <a:spcPts val="0"/>
              </a:spcAft>
              <a:buClr>
                <a:schemeClr val="dk1"/>
              </a:buClr>
              <a:buSzPts val="1000"/>
              <a:buNone/>
              <a:defRPr sz="1909"/>
            </a:lvl7pPr>
            <a:lvl8pPr indent="-228600" lvl="7" marL="3657600" algn="l">
              <a:lnSpc>
                <a:spcPct val="90000"/>
              </a:lnSpc>
              <a:spcBef>
                <a:spcPts val="955"/>
              </a:spcBef>
              <a:spcAft>
                <a:spcPts val="0"/>
              </a:spcAft>
              <a:buClr>
                <a:schemeClr val="dk1"/>
              </a:buClr>
              <a:buSzPts val="1000"/>
              <a:buNone/>
              <a:defRPr sz="1909"/>
            </a:lvl8pPr>
            <a:lvl9pPr indent="-228600" lvl="8" marL="4114800" algn="l">
              <a:lnSpc>
                <a:spcPct val="90000"/>
              </a:lnSpc>
              <a:spcBef>
                <a:spcPts val="955"/>
              </a:spcBef>
              <a:spcAft>
                <a:spcPts val="0"/>
              </a:spcAft>
              <a:buClr>
                <a:schemeClr val="dk1"/>
              </a:buClr>
              <a:buSzPts val="1000"/>
              <a:buNone/>
              <a:defRPr sz="1909"/>
            </a:lvl9pPr>
          </a:lstStyle>
          <a:p/>
        </p:txBody>
      </p:sp>
      <p:sp>
        <p:nvSpPr>
          <p:cNvPr id="48" name="Google Shape;48;p7"/>
          <p:cNvSpPr txBox="1"/>
          <p:nvPr>
            <p:ph idx="10" type="dt"/>
          </p:nvPr>
        </p:nvSpPr>
        <p:spPr>
          <a:xfrm>
            <a:off x="735064" y="7006704"/>
            <a:ext cx="2405658" cy="40248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7"/>
          <p:cNvSpPr txBox="1"/>
          <p:nvPr>
            <p:ph idx="11" type="ftr"/>
          </p:nvPr>
        </p:nvSpPr>
        <p:spPr>
          <a:xfrm>
            <a:off x="3541664" y="7006704"/>
            <a:ext cx="3608487" cy="40248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7"/>
          <p:cNvSpPr txBox="1"/>
          <p:nvPr>
            <p:ph idx="12" type="sldNum"/>
          </p:nvPr>
        </p:nvSpPr>
        <p:spPr>
          <a:xfrm>
            <a:off x="7551093" y="7006704"/>
            <a:ext cx="2405658" cy="402483"/>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SzPts val="2291"/>
              <a:buNone/>
              <a:defRPr b="0" i="0" sz="2291" u="none" cap="none" strike="noStrike">
                <a:solidFill>
                  <a:srgbClr val="888888"/>
                </a:solidFill>
                <a:latin typeface="Calibri"/>
                <a:ea typeface="Calibri"/>
                <a:cs typeface="Calibri"/>
                <a:sym typeface="Calibri"/>
              </a:defRPr>
            </a:lvl1pPr>
            <a:lvl2pPr indent="0" lvl="1" marL="0" algn="r">
              <a:lnSpc>
                <a:spcPct val="100000"/>
              </a:lnSpc>
              <a:spcBef>
                <a:spcPts val="0"/>
              </a:spcBef>
              <a:spcAft>
                <a:spcPts val="0"/>
              </a:spcAft>
              <a:buSzPts val="2291"/>
              <a:buNone/>
              <a:defRPr b="0" i="0" sz="2291" u="none" cap="none" strike="noStrike">
                <a:solidFill>
                  <a:srgbClr val="888888"/>
                </a:solidFill>
                <a:latin typeface="Calibri"/>
                <a:ea typeface="Calibri"/>
                <a:cs typeface="Calibri"/>
                <a:sym typeface="Calibri"/>
              </a:defRPr>
            </a:lvl2pPr>
            <a:lvl3pPr indent="0" lvl="2" marL="0" algn="r">
              <a:lnSpc>
                <a:spcPct val="100000"/>
              </a:lnSpc>
              <a:spcBef>
                <a:spcPts val="0"/>
              </a:spcBef>
              <a:spcAft>
                <a:spcPts val="0"/>
              </a:spcAft>
              <a:buSzPts val="2291"/>
              <a:buNone/>
              <a:defRPr b="0" i="0" sz="2291" u="none" cap="none" strike="noStrike">
                <a:solidFill>
                  <a:srgbClr val="888888"/>
                </a:solidFill>
                <a:latin typeface="Calibri"/>
                <a:ea typeface="Calibri"/>
                <a:cs typeface="Calibri"/>
                <a:sym typeface="Calibri"/>
              </a:defRPr>
            </a:lvl3pPr>
            <a:lvl4pPr indent="0" lvl="3" marL="0" algn="r">
              <a:lnSpc>
                <a:spcPct val="100000"/>
              </a:lnSpc>
              <a:spcBef>
                <a:spcPts val="0"/>
              </a:spcBef>
              <a:spcAft>
                <a:spcPts val="0"/>
              </a:spcAft>
              <a:buSzPts val="2291"/>
              <a:buNone/>
              <a:defRPr b="0" i="0" sz="2291" u="none" cap="none" strike="noStrike">
                <a:solidFill>
                  <a:srgbClr val="888888"/>
                </a:solidFill>
                <a:latin typeface="Calibri"/>
                <a:ea typeface="Calibri"/>
                <a:cs typeface="Calibri"/>
                <a:sym typeface="Calibri"/>
              </a:defRPr>
            </a:lvl4pPr>
            <a:lvl5pPr indent="0" lvl="4" marL="0" algn="r">
              <a:lnSpc>
                <a:spcPct val="100000"/>
              </a:lnSpc>
              <a:spcBef>
                <a:spcPts val="0"/>
              </a:spcBef>
              <a:spcAft>
                <a:spcPts val="0"/>
              </a:spcAft>
              <a:buSzPts val="2291"/>
              <a:buNone/>
              <a:defRPr b="0" i="0" sz="2291" u="none" cap="none" strike="noStrike">
                <a:solidFill>
                  <a:srgbClr val="888888"/>
                </a:solidFill>
                <a:latin typeface="Calibri"/>
                <a:ea typeface="Calibri"/>
                <a:cs typeface="Calibri"/>
                <a:sym typeface="Calibri"/>
              </a:defRPr>
            </a:lvl5pPr>
            <a:lvl6pPr indent="0" lvl="5" marL="0" algn="r">
              <a:lnSpc>
                <a:spcPct val="100000"/>
              </a:lnSpc>
              <a:spcBef>
                <a:spcPts val="0"/>
              </a:spcBef>
              <a:spcAft>
                <a:spcPts val="0"/>
              </a:spcAft>
              <a:buSzPts val="2291"/>
              <a:buNone/>
              <a:defRPr b="0" i="0" sz="2291" u="none" cap="none" strike="noStrike">
                <a:solidFill>
                  <a:srgbClr val="888888"/>
                </a:solidFill>
                <a:latin typeface="Calibri"/>
                <a:ea typeface="Calibri"/>
                <a:cs typeface="Calibri"/>
                <a:sym typeface="Calibri"/>
              </a:defRPr>
            </a:lvl6pPr>
            <a:lvl7pPr indent="0" lvl="6" marL="0" algn="r">
              <a:lnSpc>
                <a:spcPct val="100000"/>
              </a:lnSpc>
              <a:spcBef>
                <a:spcPts val="0"/>
              </a:spcBef>
              <a:spcAft>
                <a:spcPts val="0"/>
              </a:spcAft>
              <a:buSzPts val="2291"/>
              <a:buNone/>
              <a:defRPr b="0" i="0" sz="2291" u="none" cap="none" strike="noStrike">
                <a:solidFill>
                  <a:srgbClr val="888888"/>
                </a:solidFill>
                <a:latin typeface="Calibri"/>
                <a:ea typeface="Calibri"/>
                <a:cs typeface="Calibri"/>
                <a:sym typeface="Calibri"/>
              </a:defRPr>
            </a:lvl7pPr>
            <a:lvl8pPr indent="0" lvl="7" marL="0" algn="r">
              <a:lnSpc>
                <a:spcPct val="100000"/>
              </a:lnSpc>
              <a:spcBef>
                <a:spcPts val="0"/>
              </a:spcBef>
              <a:spcAft>
                <a:spcPts val="0"/>
              </a:spcAft>
              <a:buSzPts val="2291"/>
              <a:buNone/>
              <a:defRPr b="0" i="0" sz="2291" u="none" cap="none" strike="noStrike">
                <a:solidFill>
                  <a:srgbClr val="888888"/>
                </a:solidFill>
                <a:latin typeface="Calibri"/>
                <a:ea typeface="Calibri"/>
                <a:cs typeface="Calibri"/>
                <a:sym typeface="Calibri"/>
              </a:defRPr>
            </a:lvl8pPr>
            <a:lvl9pPr indent="0" lvl="8" marL="0" algn="r">
              <a:lnSpc>
                <a:spcPct val="100000"/>
              </a:lnSpc>
              <a:spcBef>
                <a:spcPts val="0"/>
              </a:spcBef>
              <a:spcAft>
                <a:spcPts val="0"/>
              </a:spcAft>
              <a:buSzPts val="2291"/>
              <a:buNone/>
              <a:defRPr b="0" i="0" sz="2291"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51" name="Shape 51"/>
        <p:cNvGrpSpPr/>
        <p:nvPr/>
      </p:nvGrpSpPr>
      <p:grpSpPr>
        <a:xfrm>
          <a:off x="0" y="0"/>
          <a:ext cx="0" cy="0"/>
          <a:chOff x="0" y="0"/>
          <a:chExt cx="0" cy="0"/>
        </a:xfrm>
      </p:grpSpPr>
      <p:sp>
        <p:nvSpPr>
          <p:cNvPr id="52" name="Google Shape;52;p8"/>
          <p:cNvSpPr txBox="1"/>
          <p:nvPr>
            <p:ph type="title"/>
          </p:nvPr>
        </p:nvSpPr>
        <p:spPr>
          <a:xfrm>
            <a:off x="736455" y="503979"/>
            <a:ext cx="3448388" cy="1763924"/>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6112"/>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8"/>
          <p:cNvSpPr/>
          <p:nvPr>
            <p:ph idx="2" type="pic"/>
          </p:nvPr>
        </p:nvSpPr>
        <p:spPr>
          <a:xfrm>
            <a:off x="4545416" y="1088459"/>
            <a:ext cx="5412730" cy="5372269"/>
          </a:xfrm>
          <a:prstGeom prst="rect">
            <a:avLst/>
          </a:prstGeom>
          <a:noFill/>
          <a:ln>
            <a:noFill/>
          </a:ln>
        </p:spPr>
      </p:sp>
      <p:sp>
        <p:nvSpPr>
          <p:cNvPr id="54" name="Google Shape;54;p8"/>
          <p:cNvSpPr txBox="1"/>
          <p:nvPr>
            <p:ph idx="1" type="body"/>
          </p:nvPr>
        </p:nvSpPr>
        <p:spPr>
          <a:xfrm>
            <a:off x="736455" y="2267904"/>
            <a:ext cx="3448388" cy="4201569"/>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909"/>
              </a:spcBef>
              <a:spcAft>
                <a:spcPts val="0"/>
              </a:spcAft>
              <a:buClr>
                <a:schemeClr val="dk1"/>
              </a:buClr>
              <a:buSzPts val="1600"/>
              <a:buNone/>
              <a:defRPr sz="3055"/>
            </a:lvl1pPr>
            <a:lvl2pPr indent="-228600" lvl="1" marL="914400" algn="l">
              <a:lnSpc>
                <a:spcPct val="90000"/>
              </a:lnSpc>
              <a:spcBef>
                <a:spcPts val="955"/>
              </a:spcBef>
              <a:spcAft>
                <a:spcPts val="0"/>
              </a:spcAft>
              <a:buClr>
                <a:schemeClr val="dk1"/>
              </a:buClr>
              <a:buSzPts val="1400"/>
              <a:buNone/>
              <a:defRPr sz="2673"/>
            </a:lvl2pPr>
            <a:lvl3pPr indent="-228600" lvl="2" marL="1371600" algn="l">
              <a:lnSpc>
                <a:spcPct val="90000"/>
              </a:lnSpc>
              <a:spcBef>
                <a:spcPts val="955"/>
              </a:spcBef>
              <a:spcAft>
                <a:spcPts val="0"/>
              </a:spcAft>
              <a:buClr>
                <a:schemeClr val="dk1"/>
              </a:buClr>
              <a:buSzPts val="1200"/>
              <a:buNone/>
              <a:defRPr sz="2291"/>
            </a:lvl3pPr>
            <a:lvl4pPr indent="-228600" lvl="3" marL="1828800" algn="l">
              <a:lnSpc>
                <a:spcPct val="90000"/>
              </a:lnSpc>
              <a:spcBef>
                <a:spcPts val="955"/>
              </a:spcBef>
              <a:spcAft>
                <a:spcPts val="0"/>
              </a:spcAft>
              <a:buClr>
                <a:schemeClr val="dk1"/>
              </a:buClr>
              <a:buSzPts val="1000"/>
              <a:buNone/>
              <a:defRPr sz="1909"/>
            </a:lvl4pPr>
            <a:lvl5pPr indent="-228600" lvl="4" marL="2286000" algn="l">
              <a:lnSpc>
                <a:spcPct val="90000"/>
              </a:lnSpc>
              <a:spcBef>
                <a:spcPts val="955"/>
              </a:spcBef>
              <a:spcAft>
                <a:spcPts val="0"/>
              </a:spcAft>
              <a:buClr>
                <a:schemeClr val="dk1"/>
              </a:buClr>
              <a:buSzPts val="1000"/>
              <a:buNone/>
              <a:defRPr sz="1909"/>
            </a:lvl5pPr>
            <a:lvl6pPr indent="-228600" lvl="5" marL="2743200" algn="l">
              <a:lnSpc>
                <a:spcPct val="90000"/>
              </a:lnSpc>
              <a:spcBef>
                <a:spcPts val="955"/>
              </a:spcBef>
              <a:spcAft>
                <a:spcPts val="0"/>
              </a:spcAft>
              <a:buClr>
                <a:schemeClr val="dk1"/>
              </a:buClr>
              <a:buSzPts val="1000"/>
              <a:buNone/>
              <a:defRPr sz="1909"/>
            </a:lvl6pPr>
            <a:lvl7pPr indent="-228600" lvl="6" marL="3200400" algn="l">
              <a:lnSpc>
                <a:spcPct val="90000"/>
              </a:lnSpc>
              <a:spcBef>
                <a:spcPts val="955"/>
              </a:spcBef>
              <a:spcAft>
                <a:spcPts val="0"/>
              </a:spcAft>
              <a:buClr>
                <a:schemeClr val="dk1"/>
              </a:buClr>
              <a:buSzPts val="1000"/>
              <a:buNone/>
              <a:defRPr sz="1909"/>
            </a:lvl7pPr>
            <a:lvl8pPr indent="-228600" lvl="7" marL="3657600" algn="l">
              <a:lnSpc>
                <a:spcPct val="90000"/>
              </a:lnSpc>
              <a:spcBef>
                <a:spcPts val="955"/>
              </a:spcBef>
              <a:spcAft>
                <a:spcPts val="0"/>
              </a:spcAft>
              <a:buClr>
                <a:schemeClr val="dk1"/>
              </a:buClr>
              <a:buSzPts val="1000"/>
              <a:buNone/>
              <a:defRPr sz="1909"/>
            </a:lvl8pPr>
            <a:lvl9pPr indent="-228600" lvl="8" marL="4114800" algn="l">
              <a:lnSpc>
                <a:spcPct val="90000"/>
              </a:lnSpc>
              <a:spcBef>
                <a:spcPts val="955"/>
              </a:spcBef>
              <a:spcAft>
                <a:spcPts val="0"/>
              </a:spcAft>
              <a:buClr>
                <a:schemeClr val="dk1"/>
              </a:buClr>
              <a:buSzPts val="1000"/>
              <a:buNone/>
              <a:defRPr sz="1909"/>
            </a:lvl9pPr>
          </a:lstStyle>
          <a:p/>
        </p:txBody>
      </p:sp>
      <p:sp>
        <p:nvSpPr>
          <p:cNvPr id="55" name="Google Shape;55;p8"/>
          <p:cNvSpPr txBox="1"/>
          <p:nvPr>
            <p:ph idx="10" type="dt"/>
          </p:nvPr>
        </p:nvSpPr>
        <p:spPr>
          <a:xfrm>
            <a:off x="735064" y="7006704"/>
            <a:ext cx="2405658" cy="40248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8"/>
          <p:cNvSpPr txBox="1"/>
          <p:nvPr>
            <p:ph idx="11" type="ftr"/>
          </p:nvPr>
        </p:nvSpPr>
        <p:spPr>
          <a:xfrm>
            <a:off x="3541664" y="7006704"/>
            <a:ext cx="3608487" cy="40248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8"/>
          <p:cNvSpPr txBox="1"/>
          <p:nvPr>
            <p:ph idx="12" type="sldNum"/>
          </p:nvPr>
        </p:nvSpPr>
        <p:spPr>
          <a:xfrm>
            <a:off x="7551093" y="7006704"/>
            <a:ext cx="2405658" cy="402483"/>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SzPts val="2291"/>
              <a:buNone/>
              <a:defRPr b="0" i="0" sz="2291" u="none" cap="none" strike="noStrike">
                <a:solidFill>
                  <a:srgbClr val="888888"/>
                </a:solidFill>
                <a:latin typeface="Calibri"/>
                <a:ea typeface="Calibri"/>
                <a:cs typeface="Calibri"/>
                <a:sym typeface="Calibri"/>
              </a:defRPr>
            </a:lvl1pPr>
            <a:lvl2pPr indent="0" lvl="1" marL="0" algn="r">
              <a:lnSpc>
                <a:spcPct val="100000"/>
              </a:lnSpc>
              <a:spcBef>
                <a:spcPts val="0"/>
              </a:spcBef>
              <a:spcAft>
                <a:spcPts val="0"/>
              </a:spcAft>
              <a:buSzPts val="2291"/>
              <a:buNone/>
              <a:defRPr b="0" i="0" sz="2291" u="none" cap="none" strike="noStrike">
                <a:solidFill>
                  <a:srgbClr val="888888"/>
                </a:solidFill>
                <a:latin typeface="Calibri"/>
                <a:ea typeface="Calibri"/>
                <a:cs typeface="Calibri"/>
                <a:sym typeface="Calibri"/>
              </a:defRPr>
            </a:lvl2pPr>
            <a:lvl3pPr indent="0" lvl="2" marL="0" algn="r">
              <a:lnSpc>
                <a:spcPct val="100000"/>
              </a:lnSpc>
              <a:spcBef>
                <a:spcPts val="0"/>
              </a:spcBef>
              <a:spcAft>
                <a:spcPts val="0"/>
              </a:spcAft>
              <a:buSzPts val="2291"/>
              <a:buNone/>
              <a:defRPr b="0" i="0" sz="2291" u="none" cap="none" strike="noStrike">
                <a:solidFill>
                  <a:srgbClr val="888888"/>
                </a:solidFill>
                <a:latin typeface="Calibri"/>
                <a:ea typeface="Calibri"/>
                <a:cs typeface="Calibri"/>
                <a:sym typeface="Calibri"/>
              </a:defRPr>
            </a:lvl3pPr>
            <a:lvl4pPr indent="0" lvl="3" marL="0" algn="r">
              <a:lnSpc>
                <a:spcPct val="100000"/>
              </a:lnSpc>
              <a:spcBef>
                <a:spcPts val="0"/>
              </a:spcBef>
              <a:spcAft>
                <a:spcPts val="0"/>
              </a:spcAft>
              <a:buSzPts val="2291"/>
              <a:buNone/>
              <a:defRPr b="0" i="0" sz="2291" u="none" cap="none" strike="noStrike">
                <a:solidFill>
                  <a:srgbClr val="888888"/>
                </a:solidFill>
                <a:latin typeface="Calibri"/>
                <a:ea typeface="Calibri"/>
                <a:cs typeface="Calibri"/>
                <a:sym typeface="Calibri"/>
              </a:defRPr>
            </a:lvl4pPr>
            <a:lvl5pPr indent="0" lvl="4" marL="0" algn="r">
              <a:lnSpc>
                <a:spcPct val="100000"/>
              </a:lnSpc>
              <a:spcBef>
                <a:spcPts val="0"/>
              </a:spcBef>
              <a:spcAft>
                <a:spcPts val="0"/>
              </a:spcAft>
              <a:buSzPts val="2291"/>
              <a:buNone/>
              <a:defRPr b="0" i="0" sz="2291" u="none" cap="none" strike="noStrike">
                <a:solidFill>
                  <a:srgbClr val="888888"/>
                </a:solidFill>
                <a:latin typeface="Calibri"/>
                <a:ea typeface="Calibri"/>
                <a:cs typeface="Calibri"/>
                <a:sym typeface="Calibri"/>
              </a:defRPr>
            </a:lvl5pPr>
            <a:lvl6pPr indent="0" lvl="5" marL="0" algn="r">
              <a:lnSpc>
                <a:spcPct val="100000"/>
              </a:lnSpc>
              <a:spcBef>
                <a:spcPts val="0"/>
              </a:spcBef>
              <a:spcAft>
                <a:spcPts val="0"/>
              </a:spcAft>
              <a:buSzPts val="2291"/>
              <a:buNone/>
              <a:defRPr b="0" i="0" sz="2291" u="none" cap="none" strike="noStrike">
                <a:solidFill>
                  <a:srgbClr val="888888"/>
                </a:solidFill>
                <a:latin typeface="Calibri"/>
                <a:ea typeface="Calibri"/>
                <a:cs typeface="Calibri"/>
                <a:sym typeface="Calibri"/>
              </a:defRPr>
            </a:lvl6pPr>
            <a:lvl7pPr indent="0" lvl="6" marL="0" algn="r">
              <a:lnSpc>
                <a:spcPct val="100000"/>
              </a:lnSpc>
              <a:spcBef>
                <a:spcPts val="0"/>
              </a:spcBef>
              <a:spcAft>
                <a:spcPts val="0"/>
              </a:spcAft>
              <a:buSzPts val="2291"/>
              <a:buNone/>
              <a:defRPr b="0" i="0" sz="2291" u="none" cap="none" strike="noStrike">
                <a:solidFill>
                  <a:srgbClr val="888888"/>
                </a:solidFill>
                <a:latin typeface="Calibri"/>
                <a:ea typeface="Calibri"/>
                <a:cs typeface="Calibri"/>
                <a:sym typeface="Calibri"/>
              </a:defRPr>
            </a:lvl7pPr>
            <a:lvl8pPr indent="0" lvl="7" marL="0" algn="r">
              <a:lnSpc>
                <a:spcPct val="100000"/>
              </a:lnSpc>
              <a:spcBef>
                <a:spcPts val="0"/>
              </a:spcBef>
              <a:spcAft>
                <a:spcPts val="0"/>
              </a:spcAft>
              <a:buSzPts val="2291"/>
              <a:buNone/>
              <a:defRPr b="0" i="0" sz="2291" u="none" cap="none" strike="noStrike">
                <a:solidFill>
                  <a:srgbClr val="888888"/>
                </a:solidFill>
                <a:latin typeface="Calibri"/>
                <a:ea typeface="Calibri"/>
                <a:cs typeface="Calibri"/>
                <a:sym typeface="Calibri"/>
              </a:defRPr>
            </a:lvl8pPr>
            <a:lvl9pPr indent="0" lvl="8" marL="0" algn="r">
              <a:lnSpc>
                <a:spcPct val="100000"/>
              </a:lnSpc>
              <a:spcBef>
                <a:spcPts val="0"/>
              </a:spcBef>
              <a:spcAft>
                <a:spcPts val="0"/>
              </a:spcAft>
              <a:buSzPts val="2291"/>
              <a:buNone/>
              <a:defRPr b="0" i="0" sz="2291"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58" name="Shape 58"/>
        <p:cNvGrpSpPr/>
        <p:nvPr/>
      </p:nvGrpSpPr>
      <p:grpSpPr>
        <a:xfrm>
          <a:off x="0" y="0"/>
          <a:ext cx="0" cy="0"/>
          <a:chOff x="0" y="0"/>
          <a:chExt cx="0" cy="0"/>
        </a:xfrm>
      </p:grpSpPr>
      <p:sp>
        <p:nvSpPr>
          <p:cNvPr id="59" name="Google Shape;59;p9"/>
          <p:cNvSpPr txBox="1"/>
          <p:nvPr>
            <p:ph type="title"/>
          </p:nvPr>
        </p:nvSpPr>
        <p:spPr>
          <a:xfrm>
            <a:off x="735063" y="402489"/>
            <a:ext cx="9221688" cy="1461187"/>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9"/>
          <p:cNvSpPr txBox="1"/>
          <p:nvPr>
            <p:ph idx="1" type="body"/>
          </p:nvPr>
        </p:nvSpPr>
        <p:spPr>
          <a:xfrm rot="5400000">
            <a:off x="2947635" y="-200157"/>
            <a:ext cx="4796545" cy="92216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909"/>
              </a:spcBef>
              <a:spcAft>
                <a:spcPts val="0"/>
              </a:spcAft>
              <a:buClr>
                <a:schemeClr val="dk1"/>
              </a:buClr>
              <a:buSzPts val="1800"/>
              <a:buChar char="•"/>
              <a:defRPr/>
            </a:lvl1pPr>
            <a:lvl2pPr indent="-342900" lvl="1" marL="914400" algn="l">
              <a:lnSpc>
                <a:spcPct val="90000"/>
              </a:lnSpc>
              <a:spcBef>
                <a:spcPts val="955"/>
              </a:spcBef>
              <a:spcAft>
                <a:spcPts val="0"/>
              </a:spcAft>
              <a:buClr>
                <a:schemeClr val="dk1"/>
              </a:buClr>
              <a:buSzPts val="1800"/>
              <a:buChar char="•"/>
              <a:defRPr/>
            </a:lvl2pPr>
            <a:lvl3pPr indent="-342900" lvl="2" marL="1371600" algn="l">
              <a:lnSpc>
                <a:spcPct val="90000"/>
              </a:lnSpc>
              <a:spcBef>
                <a:spcPts val="955"/>
              </a:spcBef>
              <a:spcAft>
                <a:spcPts val="0"/>
              </a:spcAft>
              <a:buClr>
                <a:schemeClr val="dk1"/>
              </a:buClr>
              <a:buSzPts val="1800"/>
              <a:buChar char="•"/>
              <a:defRPr/>
            </a:lvl3pPr>
            <a:lvl4pPr indent="-342900" lvl="3" marL="1828800" algn="l">
              <a:lnSpc>
                <a:spcPct val="90000"/>
              </a:lnSpc>
              <a:spcBef>
                <a:spcPts val="955"/>
              </a:spcBef>
              <a:spcAft>
                <a:spcPts val="0"/>
              </a:spcAft>
              <a:buClr>
                <a:schemeClr val="dk1"/>
              </a:buClr>
              <a:buSzPts val="1800"/>
              <a:buChar char="•"/>
              <a:defRPr/>
            </a:lvl4pPr>
            <a:lvl5pPr indent="-342900" lvl="4" marL="2286000" algn="l">
              <a:lnSpc>
                <a:spcPct val="90000"/>
              </a:lnSpc>
              <a:spcBef>
                <a:spcPts val="955"/>
              </a:spcBef>
              <a:spcAft>
                <a:spcPts val="0"/>
              </a:spcAft>
              <a:buClr>
                <a:schemeClr val="dk1"/>
              </a:buClr>
              <a:buSzPts val="1800"/>
              <a:buChar char="•"/>
              <a:defRPr/>
            </a:lvl5pPr>
            <a:lvl6pPr indent="-342900" lvl="5" marL="2743200" algn="l">
              <a:lnSpc>
                <a:spcPct val="90000"/>
              </a:lnSpc>
              <a:spcBef>
                <a:spcPts val="955"/>
              </a:spcBef>
              <a:spcAft>
                <a:spcPts val="0"/>
              </a:spcAft>
              <a:buClr>
                <a:schemeClr val="dk1"/>
              </a:buClr>
              <a:buSzPts val="1800"/>
              <a:buChar char="•"/>
              <a:defRPr/>
            </a:lvl6pPr>
            <a:lvl7pPr indent="-342900" lvl="6" marL="3200400" algn="l">
              <a:lnSpc>
                <a:spcPct val="90000"/>
              </a:lnSpc>
              <a:spcBef>
                <a:spcPts val="955"/>
              </a:spcBef>
              <a:spcAft>
                <a:spcPts val="0"/>
              </a:spcAft>
              <a:buClr>
                <a:schemeClr val="dk1"/>
              </a:buClr>
              <a:buSzPts val="1800"/>
              <a:buChar char="•"/>
              <a:defRPr/>
            </a:lvl7pPr>
            <a:lvl8pPr indent="-342900" lvl="7" marL="3657600" algn="l">
              <a:lnSpc>
                <a:spcPct val="90000"/>
              </a:lnSpc>
              <a:spcBef>
                <a:spcPts val="955"/>
              </a:spcBef>
              <a:spcAft>
                <a:spcPts val="0"/>
              </a:spcAft>
              <a:buClr>
                <a:schemeClr val="dk1"/>
              </a:buClr>
              <a:buSzPts val="1800"/>
              <a:buChar char="•"/>
              <a:defRPr/>
            </a:lvl8pPr>
            <a:lvl9pPr indent="-342900" lvl="8" marL="4114800" algn="l">
              <a:lnSpc>
                <a:spcPct val="90000"/>
              </a:lnSpc>
              <a:spcBef>
                <a:spcPts val="955"/>
              </a:spcBef>
              <a:spcAft>
                <a:spcPts val="0"/>
              </a:spcAft>
              <a:buClr>
                <a:schemeClr val="dk1"/>
              </a:buClr>
              <a:buSzPts val="1800"/>
              <a:buChar char="•"/>
              <a:defRPr/>
            </a:lvl9pPr>
          </a:lstStyle>
          <a:p/>
        </p:txBody>
      </p:sp>
      <p:sp>
        <p:nvSpPr>
          <p:cNvPr id="61" name="Google Shape;61;p9"/>
          <p:cNvSpPr txBox="1"/>
          <p:nvPr>
            <p:ph idx="10" type="dt"/>
          </p:nvPr>
        </p:nvSpPr>
        <p:spPr>
          <a:xfrm>
            <a:off x="735064" y="7006704"/>
            <a:ext cx="2405658" cy="40248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 name="Google Shape;62;p9"/>
          <p:cNvSpPr txBox="1"/>
          <p:nvPr>
            <p:ph idx="11" type="ftr"/>
          </p:nvPr>
        </p:nvSpPr>
        <p:spPr>
          <a:xfrm>
            <a:off x="3541664" y="7006704"/>
            <a:ext cx="3608487" cy="40248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9"/>
          <p:cNvSpPr txBox="1"/>
          <p:nvPr>
            <p:ph idx="12" type="sldNum"/>
          </p:nvPr>
        </p:nvSpPr>
        <p:spPr>
          <a:xfrm>
            <a:off x="7551093" y="7006704"/>
            <a:ext cx="2405658" cy="402483"/>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SzPts val="2291"/>
              <a:buNone/>
              <a:defRPr b="0" i="0" sz="2291" u="none" cap="none" strike="noStrike">
                <a:solidFill>
                  <a:srgbClr val="888888"/>
                </a:solidFill>
                <a:latin typeface="Calibri"/>
                <a:ea typeface="Calibri"/>
                <a:cs typeface="Calibri"/>
                <a:sym typeface="Calibri"/>
              </a:defRPr>
            </a:lvl1pPr>
            <a:lvl2pPr indent="0" lvl="1" marL="0" algn="r">
              <a:lnSpc>
                <a:spcPct val="100000"/>
              </a:lnSpc>
              <a:spcBef>
                <a:spcPts val="0"/>
              </a:spcBef>
              <a:spcAft>
                <a:spcPts val="0"/>
              </a:spcAft>
              <a:buSzPts val="2291"/>
              <a:buNone/>
              <a:defRPr b="0" i="0" sz="2291" u="none" cap="none" strike="noStrike">
                <a:solidFill>
                  <a:srgbClr val="888888"/>
                </a:solidFill>
                <a:latin typeface="Calibri"/>
                <a:ea typeface="Calibri"/>
                <a:cs typeface="Calibri"/>
                <a:sym typeface="Calibri"/>
              </a:defRPr>
            </a:lvl2pPr>
            <a:lvl3pPr indent="0" lvl="2" marL="0" algn="r">
              <a:lnSpc>
                <a:spcPct val="100000"/>
              </a:lnSpc>
              <a:spcBef>
                <a:spcPts val="0"/>
              </a:spcBef>
              <a:spcAft>
                <a:spcPts val="0"/>
              </a:spcAft>
              <a:buSzPts val="2291"/>
              <a:buNone/>
              <a:defRPr b="0" i="0" sz="2291" u="none" cap="none" strike="noStrike">
                <a:solidFill>
                  <a:srgbClr val="888888"/>
                </a:solidFill>
                <a:latin typeface="Calibri"/>
                <a:ea typeface="Calibri"/>
                <a:cs typeface="Calibri"/>
                <a:sym typeface="Calibri"/>
              </a:defRPr>
            </a:lvl3pPr>
            <a:lvl4pPr indent="0" lvl="3" marL="0" algn="r">
              <a:lnSpc>
                <a:spcPct val="100000"/>
              </a:lnSpc>
              <a:spcBef>
                <a:spcPts val="0"/>
              </a:spcBef>
              <a:spcAft>
                <a:spcPts val="0"/>
              </a:spcAft>
              <a:buSzPts val="2291"/>
              <a:buNone/>
              <a:defRPr b="0" i="0" sz="2291" u="none" cap="none" strike="noStrike">
                <a:solidFill>
                  <a:srgbClr val="888888"/>
                </a:solidFill>
                <a:latin typeface="Calibri"/>
                <a:ea typeface="Calibri"/>
                <a:cs typeface="Calibri"/>
                <a:sym typeface="Calibri"/>
              </a:defRPr>
            </a:lvl4pPr>
            <a:lvl5pPr indent="0" lvl="4" marL="0" algn="r">
              <a:lnSpc>
                <a:spcPct val="100000"/>
              </a:lnSpc>
              <a:spcBef>
                <a:spcPts val="0"/>
              </a:spcBef>
              <a:spcAft>
                <a:spcPts val="0"/>
              </a:spcAft>
              <a:buSzPts val="2291"/>
              <a:buNone/>
              <a:defRPr b="0" i="0" sz="2291" u="none" cap="none" strike="noStrike">
                <a:solidFill>
                  <a:srgbClr val="888888"/>
                </a:solidFill>
                <a:latin typeface="Calibri"/>
                <a:ea typeface="Calibri"/>
                <a:cs typeface="Calibri"/>
                <a:sym typeface="Calibri"/>
              </a:defRPr>
            </a:lvl5pPr>
            <a:lvl6pPr indent="0" lvl="5" marL="0" algn="r">
              <a:lnSpc>
                <a:spcPct val="100000"/>
              </a:lnSpc>
              <a:spcBef>
                <a:spcPts val="0"/>
              </a:spcBef>
              <a:spcAft>
                <a:spcPts val="0"/>
              </a:spcAft>
              <a:buSzPts val="2291"/>
              <a:buNone/>
              <a:defRPr b="0" i="0" sz="2291" u="none" cap="none" strike="noStrike">
                <a:solidFill>
                  <a:srgbClr val="888888"/>
                </a:solidFill>
                <a:latin typeface="Calibri"/>
                <a:ea typeface="Calibri"/>
                <a:cs typeface="Calibri"/>
                <a:sym typeface="Calibri"/>
              </a:defRPr>
            </a:lvl6pPr>
            <a:lvl7pPr indent="0" lvl="6" marL="0" algn="r">
              <a:lnSpc>
                <a:spcPct val="100000"/>
              </a:lnSpc>
              <a:spcBef>
                <a:spcPts val="0"/>
              </a:spcBef>
              <a:spcAft>
                <a:spcPts val="0"/>
              </a:spcAft>
              <a:buSzPts val="2291"/>
              <a:buNone/>
              <a:defRPr b="0" i="0" sz="2291" u="none" cap="none" strike="noStrike">
                <a:solidFill>
                  <a:srgbClr val="888888"/>
                </a:solidFill>
                <a:latin typeface="Calibri"/>
                <a:ea typeface="Calibri"/>
                <a:cs typeface="Calibri"/>
                <a:sym typeface="Calibri"/>
              </a:defRPr>
            </a:lvl7pPr>
            <a:lvl8pPr indent="0" lvl="7" marL="0" algn="r">
              <a:lnSpc>
                <a:spcPct val="100000"/>
              </a:lnSpc>
              <a:spcBef>
                <a:spcPts val="0"/>
              </a:spcBef>
              <a:spcAft>
                <a:spcPts val="0"/>
              </a:spcAft>
              <a:buSzPts val="2291"/>
              <a:buNone/>
              <a:defRPr b="0" i="0" sz="2291" u="none" cap="none" strike="noStrike">
                <a:solidFill>
                  <a:srgbClr val="888888"/>
                </a:solidFill>
                <a:latin typeface="Calibri"/>
                <a:ea typeface="Calibri"/>
                <a:cs typeface="Calibri"/>
                <a:sym typeface="Calibri"/>
              </a:defRPr>
            </a:lvl8pPr>
            <a:lvl9pPr indent="0" lvl="8" marL="0" algn="r">
              <a:lnSpc>
                <a:spcPct val="100000"/>
              </a:lnSpc>
              <a:spcBef>
                <a:spcPts val="0"/>
              </a:spcBef>
              <a:spcAft>
                <a:spcPts val="0"/>
              </a:spcAft>
              <a:buSzPts val="2291"/>
              <a:buNone/>
              <a:defRPr b="0" i="0" sz="2291"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64" name="Shape 64"/>
        <p:cNvGrpSpPr/>
        <p:nvPr/>
      </p:nvGrpSpPr>
      <p:grpSpPr>
        <a:xfrm>
          <a:off x="0" y="0"/>
          <a:ext cx="0" cy="0"/>
          <a:chOff x="0" y="0"/>
          <a:chExt cx="0" cy="0"/>
        </a:xfrm>
      </p:grpSpPr>
      <p:sp>
        <p:nvSpPr>
          <p:cNvPr id="65" name="Google Shape;65;p10"/>
          <p:cNvSpPr txBox="1"/>
          <p:nvPr>
            <p:ph type="title"/>
          </p:nvPr>
        </p:nvSpPr>
        <p:spPr>
          <a:xfrm rot="5400000">
            <a:off x="5600803" y="2453010"/>
            <a:ext cx="6406475" cy="230542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10"/>
          <p:cNvSpPr txBox="1"/>
          <p:nvPr>
            <p:ph idx="1" type="body"/>
          </p:nvPr>
        </p:nvSpPr>
        <p:spPr>
          <a:xfrm rot="5400000">
            <a:off x="923133" y="214412"/>
            <a:ext cx="6406475" cy="6782619"/>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909"/>
              </a:spcBef>
              <a:spcAft>
                <a:spcPts val="0"/>
              </a:spcAft>
              <a:buClr>
                <a:schemeClr val="dk1"/>
              </a:buClr>
              <a:buSzPts val="1800"/>
              <a:buChar char="•"/>
              <a:defRPr/>
            </a:lvl1pPr>
            <a:lvl2pPr indent="-342900" lvl="1" marL="914400" algn="l">
              <a:lnSpc>
                <a:spcPct val="90000"/>
              </a:lnSpc>
              <a:spcBef>
                <a:spcPts val="955"/>
              </a:spcBef>
              <a:spcAft>
                <a:spcPts val="0"/>
              </a:spcAft>
              <a:buClr>
                <a:schemeClr val="dk1"/>
              </a:buClr>
              <a:buSzPts val="1800"/>
              <a:buChar char="•"/>
              <a:defRPr/>
            </a:lvl2pPr>
            <a:lvl3pPr indent="-342900" lvl="2" marL="1371600" algn="l">
              <a:lnSpc>
                <a:spcPct val="90000"/>
              </a:lnSpc>
              <a:spcBef>
                <a:spcPts val="955"/>
              </a:spcBef>
              <a:spcAft>
                <a:spcPts val="0"/>
              </a:spcAft>
              <a:buClr>
                <a:schemeClr val="dk1"/>
              </a:buClr>
              <a:buSzPts val="1800"/>
              <a:buChar char="•"/>
              <a:defRPr/>
            </a:lvl3pPr>
            <a:lvl4pPr indent="-342900" lvl="3" marL="1828800" algn="l">
              <a:lnSpc>
                <a:spcPct val="90000"/>
              </a:lnSpc>
              <a:spcBef>
                <a:spcPts val="955"/>
              </a:spcBef>
              <a:spcAft>
                <a:spcPts val="0"/>
              </a:spcAft>
              <a:buClr>
                <a:schemeClr val="dk1"/>
              </a:buClr>
              <a:buSzPts val="1800"/>
              <a:buChar char="•"/>
              <a:defRPr/>
            </a:lvl4pPr>
            <a:lvl5pPr indent="-342900" lvl="4" marL="2286000" algn="l">
              <a:lnSpc>
                <a:spcPct val="90000"/>
              </a:lnSpc>
              <a:spcBef>
                <a:spcPts val="955"/>
              </a:spcBef>
              <a:spcAft>
                <a:spcPts val="0"/>
              </a:spcAft>
              <a:buClr>
                <a:schemeClr val="dk1"/>
              </a:buClr>
              <a:buSzPts val="1800"/>
              <a:buChar char="•"/>
              <a:defRPr/>
            </a:lvl5pPr>
            <a:lvl6pPr indent="-342900" lvl="5" marL="2743200" algn="l">
              <a:lnSpc>
                <a:spcPct val="90000"/>
              </a:lnSpc>
              <a:spcBef>
                <a:spcPts val="955"/>
              </a:spcBef>
              <a:spcAft>
                <a:spcPts val="0"/>
              </a:spcAft>
              <a:buClr>
                <a:schemeClr val="dk1"/>
              </a:buClr>
              <a:buSzPts val="1800"/>
              <a:buChar char="•"/>
              <a:defRPr/>
            </a:lvl6pPr>
            <a:lvl7pPr indent="-342900" lvl="6" marL="3200400" algn="l">
              <a:lnSpc>
                <a:spcPct val="90000"/>
              </a:lnSpc>
              <a:spcBef>
                <a:spcPts val="955"/>
              </a:spcBef>
              <a:spcAft>
                <a:spcPts val="0"/>
              </a:spcAft>
              <a:buClr>
                <a:schemeClr val="dk1"/>
              </a:buClr>
              <a:buSzPts val="1800"/>
              <a:buChar char="•"/>
              <a:defRPr/>
            </a:lvl7pPr>
            <a:lvl8pPr indent="-342900" lvl="7" marL="3657600" algn="l">
              <a:lnSpc>
                <a:spcPct val="90000"/>
              </a:lnSpc>
              <a:spcBef>
                <a:spcPts val="955"/>
              </a:spcBef>
              <a:spcAft>
                <a:spcPts val="0"/>
              </a:spcAft>
              <a:buClr>
                <a:schemeClr val="dk1"/>
              </a:buClr>
              <a:buSzPts val="1800"/>
              <a:buChar char="•"/>
              <a:defRPr/>
            </a:lvl8pPr>
            <a:lvl9pPr indent="-342900" lvl="8" marL="4114800" algn="l">
              <a:lnSpc>
                <a:spcPct val="90000"/>
              </a:lnSpc>
              <a:spcBef>
                <a:spcPts val="955"/>
              </a:spcBef>
              <a:spcAft>
                <a:spcPts val="0"/>
              </a:spcAft>
              <a:buClr>
                <a:schemeClr val="dk1"/>
              </a:buClr>
              <a:buSzPts val="1800"/>
              <a:buChar char="•"/>
              <a:defRPr/>
            </a:lvl9pPr>
          </a:lstStyle>
          <a:p/>
        </p:txBody>
      </p:sp>
      <p:sp>
        <p:nvSpPr>
          <p:cNvPr id="67" name="Google Shape;67;p10"/>
          <p:cNvSpPr txBox="1"/>
          <p:nvPr>
            <p:ph idx="10" type="dt"/>
          </p:nvPr>
        </p:nvSpPr>
        <p:spPr>
          <a:xfrm>
            <a:off x="735064" y="7006704"/>
            <a:ext cx="2405658" cy="40248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8" name="Google Shape;68;p10"/>
          <p:cNvSpPr txBox="1"/>
          <p:nvPr>
            <p:ph idx="11" type="ftr"/>
          </p:nvPr>
        </p:nvSpPr>
        <p:spPr>
          <a:xfrm>
            <a:off x="3541664" y="7006704"/>
            <a:ext cx="3608487" cy="40248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9" name="Google Shape;69;p10"/>
          <p:cNvSpPr txBox="1"/>
          <p:nvPr>
            <p:ph idx="12" type="sldNum"/>
          </p:nvPr>
        </p:nvSpPr>
        <p:spPr>
          <a:xfrm>
            <a:off x="7551093" y="7006704"/>
            <a:ext cx="2405658" cy="402483"/>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SzPts val="2291"/>
              <a:buNone/>
              <a:defRPr b="0" i="0" sz="2291" u="none" cap="none" strike="noStrike">
                <a:solidFill>
                  <a:srgbClr val="888888"/>
                </a:solidFill>
                <a:latin typeface="Calibri"/>
                <a:ea typeface="Calibri"/>
                <a:cs typeface="Calibri"/>
                <a:sym typeface="Calibri"/>
              </a:defRPr>
            </a:lvl1pPr>
            <a:lvl2pPr indent="0" lvl="1" marL="0" algn="r">
              <a:lnSpc>
                <a:spcPct val="100000"/>
              </a:lnSpc>
              <a:spcBef>
                <a:spcPts val="0"/>
              </a:spcBef>
              <a:spcAft>
                <a:spcPts val="0"/>
              </a:spcAft>
              <a:buSzPts val="2291"/>
              <a:buNone/>
              <a:defRPr b="0" i="0" sz="2291" u="none" cap="none" strike="noStrike">
                <a:solidFill>
                  <a:srgbClr val="888888"/>
                </a:solidFill>
                <a:latin typeface="Calibri"/>
                <a:ea typeface="Calibri"/>
                <a:cs typeface="Calibri"/>
                <a:sym typeface="Calibri"/>
              </a:defRPr>
            </a:lvl2pPr>
            <a:lvl3pPr indent="0" lvl="2" marL="0" algn="r">
              <a:lnSpc>
                <a:spcPct val="100000"/>
              </a:lnSpc>
              <a:spcBef>
                <a:spcPts val="0"/>
              </a:spcBef>
              <a:spcAft>
                <a:spcPts val="0"/>
              </a:spcAft>
              <a:buSzPts val="2291"/>
              <a:buNone/>
              <a:defRPr b="0" i="0" sz="2291" u="none" cap="none" strike="noStrike">
                <a:solidFill>
                  <a:srgbClr val="888888"/>
                </a:solidFill>
                <a:latin typeface="Calibri"/>
                <a:ea typeface="Calibri"/>
                <a:cs typeface="Calibri"/>
                <a:sym typeface="Calibri"/>
              </a:defRPr>
            </a:lvl3pPr>
            <a:lvl4pPr indent="0" lvl="3" marL="0" algn="r">
              <a:lnSpc>
                <a:spcPct val="100000"/>
              </a:lnSpc>
              <a:spcBef>
                <a:spcPts val="0"/>
              </a:spcBef>
              <a:spcAft>
                <a:spcPts val="0"/>
              </a:spcAft>
              <a:buSzPts val="2291"/>
              <a:buNone/>
              <a:defRPr b="0" i="0" sz="2291" u="none" cap="none" strike="noStrike">
                <a:solidFill>
                  <a:srgbClr val="888888"/>
                </a:solidFill>
                <a:latin typeface="Calibri"/>
                <a:ea typeface="Calibri"/>
                <a:cs typeface="Calibri"/>
                <a:sym typeface="Calibri"/>
              </a:defRPr>
            </a:lvl4pPr>
            <a:lvl5pPr indent="0" lvl="4" marL="0" algn="r">
              <a:lnSpc>
                <a:spcPct val="100000"/>
              </a:lnSpc>
              <a:spcBef>
                <a:spcPts val="0"/>
              </a:spcBef>
              <a:spcAft>
                <a:spcPts val="0"/>
              </a:spcAft>
              <a:buSzPts val="2291"/>
              <a:buNone/>
              <a:defRPr b="0" i="0" sz="2291" u="none" cap="none" strike="noStrike">
                <a:solidFill>
                  <a:srgbClr val="888888"/>
                </a:solidFill>
                <a:latin typeface="Calibri"/>
                <a:ea typeface="Calibri"/>
                <a:cs typeface="Calibri"/>
                <a:sym typeface="Calibri"/>
              </a:defRPr>
            </a:lvl5pPr>
            <a:lvl6pPr indent="0" lvl="5" marL="0" algn="r">
              <a:lnSpc>
                <a:spcPct val="100000"/>
              </a:lnSpc>
              <a:spcBef>
                <a:spcPts val="0"/>
              </a:spcBef>
              <a:spcAft>
                <a:spcPts val="0"/>
              </a:spcAft>
              <a:buSzPts val="2291"/>
              <a:buNone/>
              <a:defRPr b="0" i="0" sz="2291" u="none" cap="none" strike="noStrike">
                <a:solidFill>
                  <a:srgbClr val="888888"/>
                </a:solidFill>
                <a:latin typeface="Calibri"/>
                <a:ea typeface="Calibri"/>
                <a:cs typeface="Calibri"/>
                <a:sym typeface="Calibri"/>
              </a:defRPr>
            </a:lvl6pPr>
            <a:lvl7pPr indent="0" lvl="6" marL="0" algn="r">
              <a:lnSpc>
                <a:spcPct val="100000"/>
              </a:lnSpc>
              <a:spcBef>
                <a:spcPts val="0"/>
              </a:spcBef>
              <a:spcAft>
                <a:spcPts val="0"/>
              </a:spcAft>
              <a:buSzPts val="2291"/>
              <a:buNone/>
              <a:defRPr b="0" i="0" sz="2291" u="none" cap="none" strike="noStrike">
                <a:solidFill>
                  <a:srgbClr val="888888"/>
                </a:solidFill>
                <a:latin typeface="Calibri"/>
                <a:ea typeface="Calibri"/>
                <a:cs typeface="Calibri"/>
                <a:sym typeface="Calibri"/>
              </a:defRPr>
            </a:lvl7pPr>
            <a:lvl8pPr indent="0" lvl="7" marL="0" algn="r">
              <a:lnSpc>
                <a:spcPct val="100000"/>
              </a:lnSpc>
              <a:spcBef>
                <a:spcPts val="0"/>
              </a:spcBef>
              <a:spcAft>
                <a:spcPts val="0"/>
              </a:spcAft>
              <a:buSzPts val="2291"/>
              <a:buNone/>
              <a:defRPr b="0" i="0" sz="2291" u="none" cap="none" strike="noStrike">
                <a:solidFill>
                  <a:srgbClr val="888888"/>
                </a:solidFill>
                <a:latin typeface="Calibri"/>
                <a:ea typeface="Calibri"/>
                <a:cs typeface="Calibri"/>
                <a:sym typeface="Calibri"/>
              </a:defRPr>
            </a:lvl8pPr>
            <a:lvl9pPr indent="0" lvl="8" marL="0" algn="r">
              <a:lnSpc>
                <a:spcPct val="100000"/>
              </a:lnSpc>
              <a:spcBef>
                <a:spcPts val="0"/>
              </a:spcBef>
              <a:spcAft>
                <a:spcPts val="0"/>
              </a:spcAft>
              <a:buSzPts val="2291"/>
              <a:buNone/>
              <a:defRPr b="0" i="0" sz="2291"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70" name="Shape 70"/>
        <p:cNvGrpSpPr/>
        <p:nvPr/>
      </p:nvGrpSpPr>
      <p:grpSpPr>
        <a:xfrm>
          <a:off x="0" y="0"/>
          <a:ext cx="0" cy="0"/>
          <a:chOff x="0" y="0"/>
          <a:chExt cx="0" cy="0"/>
        </a:xfrm>
      </p:grpSpPr>
      <p:sp>
        <p:nvSpPr>
          <p:cNvPr id="71" name="Google Shape;71;p11"/>
          <p:cNvSpPr/>
          <p:nvPr/>
        </p:nvSpPr>
        <p:spPr>
          <a:xfrm>
            <a:off x="-146" y="7415933"/>
            <a:ext cx="10691700" cy="143700"/>
          </a:xfrm>
          <a:prstGeom prst="rect">
            <a:avLst/>
          </a:prstGeom>
          <a:solidFill>
            <a:schemeClr val="accent6"/>
          </a:solidFill>
          <a:ln>
            <a:noFill/>
          </a:ln>
        </p:spPr>
        <p:txBody>
          <a:bodyPr anchorCtr="0" anchor="ctr" bIns="116050" lIns="116050" spcFirstLastPara="1" rIns="116050" wrap="square" tIns="11605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cxnSp>
        <p:nvCxnSpPr>
          <p:cNvPr id="72" name="Google Shape;72;p11"/>
          <p:cNvCxnSpPr/>
          <p:nvPr/>
        </p:nvCxnSpPr>
        <p:spPr>
          <a:xfrm>
            <a:off x="490421" y="1696382"/>
            <a:ext cx="450300" cy="0"/>
          </a:xfrm>
          <a:prstGeom prst="straightConnector1">
            <a:avLst/>
          </a:prstGeom>
          <a:noFill/>
          <a:ln cap="flat" cmpd="sng" w="36275">
            <a:solidFill>
              <a:schemeClr val="dk1"/>
            </a:solidFill>
            <a:prstDash val="solid"/>
            <a:round/>
            <a:headEnd len="sm" w="sm" type="none"/>
            <a:tailEnd len="sm" w="sm" type="none"/>
          </a:ln>
        </p:spPr>
      </p:cxnSp>
      <p:sp>
        <p:nvSpPr>
          <p:cNvPr id="73" name="Google Shape;73;p11"/>
          <p:cNvSpPr txBox="1"/>
          <p:nvPr>
            <p:ph type="title"/>
          </p:nvPr>
        </p:nvSpPr>
        <p:spPr>
          <a:xfrm>
            <a:off x="364461" y="547814"/>
            <a:ext cx="9963000" cy="948000"/>
          </a:xfrm>
          <a:prstGeom prst="rect">
            <a:avLst/>
          </a:prstGeom>
          <a:noFill/>
          <a:ln>
            <a:noFill/>
          </a:ln>
        </p:spPr>
        <p:txBody>
          <a:bodyPr anchorCtr="0" anchor="t" bIns="116050" lIns="116050" spcFirstLastPara="1" rIns="116050" wrap="square" tIns="116050">
            <a:noAutofit/>
          </a:bodyPr>
          <a:lstStyle>
            <a:lvl1pPr lvl="0" algn="l">
              <a:lnSpc>
                <a:spcPct val="100000"/>
              </a:lnSpc>
              <a:spcBef>
                <a:spcPts val="0"/>
              </a:spcBef>
              <a:spcAft>
                <a:spcPts val="0"/>
              </a:spcAft>
              <a:buSzPts val="4100"/>
              <a:buNone/>
              <a:defRPr/>
            </a:lvl1pPr>
            <a:lvl2pPr lvl="1" algn="l">
              <a:lnSpc>
                <a:spcPct val="100000"/>
              </a:lnSpc>
              <a:spcBef>
                <a:spcPts val="0"/>
              </a:spcBef>
              <a:spcAft>
                <a:spcPts val="0"/>
              </a:spcAft>
              <a:buSzPts val="4100"/>
              <a:buNone/>
              <a:defRPr/>
            </a:lvl2pPr>
            <a:lvl3pPr lvl="2" algn="l">
              <a:lnSpc>
                <a:spcPct val="100000"/>
              </a:lnSpc>
              <a:spcBef>
                <a:spcPts val="0"/>
              </a:spcBef>
              <a:spcAft>
                <a:spcPts val="0"/>
              </a:spcAft>
              <a:buSzPts val="4100"/>
              <a:buNone/>
              <a:defRPr/>
            </a:lvl3pPr>
            <a:lvl4pPr lvl="3" algn="l">
              <a:lnSpc>
                <a:spcPct val="100000"/>
              </a:lnSpc>
              <a:spcBef>
                <a:spcPts val="0"/>
              </a:spcBef>
              <a:spcAft>
                <a:spcPts val="0"/>
              </a:spcAft>
              <a:buSzPts val="4100"/>
              <a:buNone/>
              <a:defRPr/>
            </a:lvl4pPr>
            <a:lvl5pPr lvl="4" algn="l">
              <a:lnSpc>
                <a:spcPct val="100000"/>
              </a:lnSpc>
              <a:spcBef>
                <a:spcPts val="0"/>
              </a:spcBef>
              <a:spcAft>
                <a:spcPts val="0"/>
              </a:spcAft>
              <a:buSzPts val="4100"/>
              <a:buNone/>
              <a:defRPr/>
            </a:lvl5pPr>
            <a:lvl6pPr lvl="5" algn="l">
              <a:lnSpc>
                <a:spcPct val="100000"/>
              </a:lnSpc>
              <a:spcBef>
                <a:spcPts val="0"/>
              </a:spcBef>
              <a:spcAft>
                <a:spcPts val="0"/>
              </a:spcAft>
              <a:buSzPts val="4100"/>
              <a:buNone/>
              <a:defRPr/>
            </a:lvl6pPr>
            <a:lvl7pPr lvl="6" algn="l">
              <a:lnSpc>
                <a:spcPct val="100000"/>
              </a:lnSpc>
              <a:spcBef>
                <a:spcPts val="0"/>
              </a:spcBef>
              <a:spcAft>
                <a:spcPts val="0"/>
              </a:spcAft>
              <a:buSzPts val="4100"/>
              <a:buNone/>
              <a:defRPr/>
            </a:lvl7pPr>
            <a:lvl8pPr lvl="7" algn="l">
              <a:lnSpc>
                <a:spcPct val="100000"/>
              </a:lnSpc>
              <a:spcBef>
                <a:spcPts val="0"/>
              </a:spcBef>
              <a:spcAft>
                <a:spcPts val="0"/>
              </a:spcAft>
              <a:buSzPts val="4100"/>
              <a:buNone/>
              <a:defRPr/>
            </a:lvl8pPr>
            <a:lvl9pPr lvl="8" algn="l">
              <a:lnSpc>
                <a:spcPct val="100000"/>
              </a:lnSpc>
              <a:spcBef>
                <a:spcPts val="0"/>
              </a:spcBef>
              <a:spcAft>
                <a:spcPts val="0"/>
              </a:spcAft>
              <a:buSzPts val="4100"/>
              <a:buNone/>
              <a:defRPr/>
            </a:lvl9pPr>
          </a:lstStyle>
          <a:p/>
        </p:txBody>
      </p:sp>
      <p:sp>
        <p:nvSpPr>
          <p:cNvPr id="74" name="Google Shape;74;p11"/>
          <p:cNvSpPr txBox="1"/>
          <p:nvPr>
            <p:ph idx="1" type="body"/>
          </p:nvPr>
        </p:nvSpPr>
        <p:spPr>
          <a:xfrm>
            <a:off x="364461" y="2083816"/>
            <a:ext cx="9963000" cy="4631100"/>
          </a:xfrm>
          <a:prstGeom prst="rect">
            <a:avLst/>
          </a:prstGeom>
          <a:noFill/>
          <a:ln>
            <a:noFill/>
          </a:ln>
        </p:spPr>
        <p:txBody>
          <a:bodyPr anchorCtr="0" anchor="t" bIns="116050" lIns="116050" spcFirstLastPara="1" rIns="116050" wrap="square" tIns="116050">
            <a:noAutofit/>
          </a:bodyPr>
          <a:lstStyle>
            <a:lvl1pPr indent="-374650" lvl="0" marL="457200" algn="l">
              <a:lnSpc>
                <a:spcPct val="115000"/>
              </a:lnSpc>
              <a:spcBef>
                <a:spcPts val="0"/>
              </a:spcBef>
              <a:spcAft>
                <a:spcPts val="0"/>
              </a:spcAft>
              <a:buSzPts val="2300"/>
              <a:buChar char="●"/>
              <a:defRPr/>
            </a:lvl1pPr>
            <a:lvl2pPr indent="-342900" lvl="1" marL="914400" algn="l">
              <a:lnSpc>
                <a:spcPct val="115000"/>
              </a:lnSpc>
              <a:spcBef>
                <a:spcPts val="2000"/>
              </a:spcBef>
              <a:spcAft>
                <a:spcPts val="0"/>
              </a:spcAft>
              <a:buSzPts val="1800"/>
              <a:buChar char="○"/>
              <a:defRPr/>
            </a:lvl2pPr>
            <a:lvl3pPr indent="-342900" lvl="2" marL="1371600" algn="l">
              <a:lnSpc>
                <a:spcPct val="115000"/>
              </a:lnSpc>
              <a:spcBef>
                <a:spcPts val="2000"/>
              </a:spcBef>
              <a:spcAft>
                <a:spcPts val="0"/>
              </a:spcAft>
              <a:buSzPts val="1800"/>
              <a:buChar char="■"/>
              <a:defRPr/>
            </a:lvl3pPr>
            <a:lvl4pPr indent="-342900" lvl="3" marL="1828800" algn="l">
              <a:lnSpc>
                <a:spcPct val="115000"/>
              </a:lnSpc>
              <a:spcBef>
                <a:spcPts val="2000"/>
              </a:spcBef>
              <a:spcAft>
                <a:spcPts val="0"/>
              </a:spcAft>
              <a:buSzPts val="1800"/>
              <a:buChar char="●"/>
              <a:defRPr/>
            </a:lvl4pPr>
            <a:lvl5pPr indent="-342900" lvl="4" marL="2286000" algn="l">
              <a:lnSpc>
                <a:spcPct val="115000"/>
              </a:lnSpc>
              <a:spcBef>
                <a:spcPts val="2000"/>
              </a:spcBef>
              <a:spcAft>
                <a:spcPts val="0"/>
              </a:spcAft>
              <a:buSzPts val="1800"/>
              <a:buChar char="○"/>
              <a:defRPr/>
            </a:lvl5pPr>
            <a:lvl6pPr indent="-342900" lvl="5" marL="2743200" algn="l">
              <a:lnSpc>
                <a:spcPct val="115000"/>
              </a:lnSpc>
              <a:spcBef>
                <a:spcPts val="2000"/>
              </a:spcBef>
              <a:spcAft>
                <a:spcPts val="0"/>
              </a:spcAft>
              <a:buSzPts val="1800"/>
              <a:buChar char="■"/>
              <a:defRPr/>
            </a:lvl6pPr>
            <a:lvl7pPr indent="-342900" lvl="6" marL="3200400" algn="l">
              <a:lnSpc>
                <a:spcPct val="115000"/>
              </a:lnSpc>
              <a:spcBef>
                <a:spcPts val="2000"/>
              </a:spcBef>
              <a:spcAft>
                <a:spcPts val="0"/>
              </a:spcAft>
              <a:buSzPts val="1800"/>
              <a:buChar char="●"/>
              <a:defRPr/>
            </a:lvl7pPr>
            <a:lvl8pPr indent="-342900" lvl="7" marL="3657600" algn="l">
              <a:lnSpc>
                <a:spcPct val="115000"/>
              </a:lnSpc>
              <a:spcBef>
                <a:spcPts val="2000"/>
              </a:spcBef>
              <a:spcAft>
                <a:spcPts val="0"/>
              </a:spcAft>
              <a:buSzPts val="1800"/>
              <a:buChar char="○"/>
              <a:defRPr/>
            </a:lvl8pPr>
            <a:lvl9pPr indent="-342900" lvl="8" marL="4114800" algn="l">
              <a:lnSpc>
                <a:spcPct val="115000"/>
              </a:lnSpc>
              <a:spcBef>
                <a:spcPts val="2000"/>
              </a:spcBef>
              <a:spcAft>
                <a:spcPts val="2000"/>
              </a:spcAft>
              <a:buSzPts val="1800"/>
              <a:buChar char="■"/>
              <a:defRPr/>
            </a:lvl9pPr>
          </a:lstStyle>
          <a:p/>
        </p:txBody>
      </p:sp>
      <p:sp>
        <p:nvSpPr>
          <p:cNvPr id="75" name="Google Shape;75;p11"/>
          <p:cNvSpPr txBox="1"/>
          <p:nvPr>
            <p:ph idx="12" type="sldNum"/>
          </p:nvPr>
        </p:nvSpPr>
        <p:spPr>
          <a:xfrm>
            <a:off x="9906586" y="6853778"/>
            <a:ext cx="641700" cy="578400"/>
          </a:xfrm>
          <a:prstGeom prst="rect">
            <a:avLst/>
          </a:prstGeom>
          <a:noFill/>
          <a:ln>
            <a:noFill/>
          </a:ln>
        </p:spPr>
        <p:txBody>
          <a:bodyPr anchorCtr="0" anchor="ctr" bIns="116050" lIns="116050" spcFirstLastPara="1" rIns="116050" wrap="square" tIns="116050">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Lato"/>
                <a:ea typeface="Lato"/>
                <a:cs typeface="Lato"/>
                <a:sym typeface="Lato"/>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Lato"/>
                <a:ea typeface="Lato"/>
                <a:cs typeface="Lato"/>
                <a:sym typeface="Lato"/>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Lato"/>
                <a:ea typeface="Lato"/>
                <a:cs typeface="Lato"/>
                <a:sym typeface="Lato"/>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Lato"/>
                <a:ea typeface="Lato"/>
                <a:cs typeface="Lato"/>
                <a:sym typeface="Lato"/>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Lato"/>
                <a:ea typeface="Lato"/>
                <a:cs typeface="Lato"/>
                <a:sym typeface="Lato"/>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Lato"/>
                <a:ea typeface="Lato"/>
                <a:cs typeface="Lato"/>
                <a:sym typeface="Lato"/>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Lato"/>
                <a:ea typeface="Lato"/>
                <a:cs typeface="Lato"/>
                <a:sym typeface="Lato"/>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Lato"/>
                <a:ea typeface="Lato"/>
                <a:cs typeface="Lato"/>
                <a:sym typeface="Lato"/>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theme" Target="../theme/theme1.xml"/><Relationship Id="rId10" Type="http://schemas.openxmlformats.org/officeDocument/2006/relationships/slideLayout" Target="../slideLayouts/slideLayout10.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735063" y="402489"/>
            <a:ext cx="9221688" cy="1461187"/>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1"/>
          <p:cNvSpPr txBox="1"/>
          <p:nvPr>
            <p:ph idx="1" type="body"/>
          </p:nvPr>
        </p:nvSpPr>
        <p:spPr>
          <a:xfrm>
            <a:off x="735063" y="2012413"/>
            <a:ext cx="9221688" cy="4796545"/>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 name="Google Shape;8;p1"/>
          <p:cNvSpPr txBox="1"/>
          <p:nvPr>
            <p:ph idx="10" type="dt"/>
          </p:nvPr>
        </p:nvSpPr>
        <p:spPr>
          <a:xfrm>
            <a:off x="735064" y="7006704"/>
            <a:ext cx="2405658" cy="402483"/>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2291"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3437"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3437"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3437"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3437"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3437"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3437"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3437"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3437" u="none" cap="none" strike="noStrike">
                <a:solidFill>
                  <a:schemeClr val="dk1"/>
                </a:solidFill>
                <a:latin typeface="Calibri"/>
                <a:ea typeface="Calibri"/>
                <a:cs typeface="Calibri"/>
                <a:sym typeface="Calibri"/>
              </a:defRPr>
            </a:lvl9pPr>
          </a:lstStyle>
          <a:p/>
        </p:txBody>
      </p:sp>
      <p:sp>
        <p:nvSpPr>
          <p:cNvPr id="9" name="Google Shape;9;p1"/>
          <p:cNvSpPr txBox="1"/>
          <p:nvPr>
            <p:ph idx="11" type="ftr"/>
          </p:nvPr>
        </p:nvSpPr>
        <p:spPr>
          <a:xfrm>
            <a:off x="3541664" y="7006704"/>
            <a:ext cx="3608487" cy="402483"/>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2291"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3437"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3437"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3437"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3437"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3437"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3437"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3437"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3437"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7551093" y="7006704"/>
            <a:ext cx="2405658" cy="402483"/>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2291"/>
              <a:buFont typeface="Arial"/>
              <a:buNone/>
              <a:defRPr b="0" i="0" sz="2291"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2291"/>
              <a:buFont typeface="Arial"/>
              <a:buNone/>
              <a:defRPr b="0" i="0" sz="2291"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2291"/>
              <a:buFont typeface="Arial"/>
              <a:buNone/>
              <a:defRPr b="0" i="0" sz="2291"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2291"/>
              <a:buFont typeface="Arial"/>
              <a:buNone/>
              <a:defRPr b="0" i="0" sz="2291"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2291"/>
              <a:buFont typeface="Arial"/>
              <a:buNone/>
              <a:defRPr b="0" i="0" sz="2291"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2291"/>
              <a:buFont typeface="Arial"/>
              <a:buNone/>
              <a:defRPr b="0" i="0" sz="2291"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2291"/>
              <a:buFont typeface="Arial"/>
              <a:buNone/>
              <a:defRPr b="0" i="0" sz="2291"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2291"/>
              <a:buFont typeface="Arial"/>
              <a:buNone/>
              <a:defRPr b="0" i="0" sz="2291"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2291"/>
              <a:buFont typeface="Arial"/>
              <a:buNone/>
              <a:defRPr b="0" i="0" sz="2291"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0.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6.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8.xml"/><Relationship Id="rId3" Type="http://schemas.openxmlformats.org/officeDocument/2006/relationships/image" Target="../media/image13.png"/><Relationship Id="rId4" Type="http://schemas.openxmlformats.org/officeDocument/2006/relationships/image" Target="../media/image10.png"/><Relationship Id="rId5"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8.png"/><Relationship Id="rId4" Type="http://schemas.openxmlformats.org/officeDocument/2006/relationships/hyperlink" Target="https://ebsreportsnc.suffolk.ac.uk/ReportsPowerBI/powerbi/Learner%20Tracker" TargetMode="External"/><Relationship Id="rId5"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22.png"/><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22.png"/><Relationship Id="rId4" Type="http://schemas.openxmlformats.org/officeDocument/2006/relationships/image" Target="../media/image5.png"/><Relationship Id="rId5" Type="http://schemas.openxmlformats.org/officeDocument/2006/relationships/image" Target="../media/image1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22.pn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8.png"/><Relationship Id="rId4" Type="http://schemas.openxmlformats.org/officeDocument/2006/relationships/image" Target="../media/image15.png"/><Relationship Id="rId5" Type="http://schemas.openxmlformats.org/officeDocument/2006/relationships/image" Target="../media/image1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2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9.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 name="Shape 79"/>
        <p:cNvGrpSpPr/>
        <p:nvPr/>
      </p:nvGrpSpPr>
      <p:grpSpPr>
        <a:xfrm>
          <a:off x="0" y="0"/>
          <a:ext cx="0" cy="0"/>
          <a:chOff x="0" y="0"/>
          <a:chExt cx="0" cy="0"/>
        </a:xfrm>
      </p:grpSpPr>
      <p:pic>
        <p:nvPicPr>
          <p:cNvPr id="80" name="Google Shape;80;p12"/>
          <p:cNvPicPr preferRelativeResize="0"/>
          <p:nvPr/>
        </p:nvPicPr>
        <p:blipFill rotWithShape="1">
          <a:blip r:embed="rId3">
            <a:alphaModFix/>
          </a:blip>
          <a:srcRect b="0" l="0" r="0" t="0"/>
          <a:stretch/>
        </p:blipFill>
        <p:spPr>
          <a:xfrm>
            <a:off x="0" y="-375"/>
            <a:ext cx="11113149" cy="7560423"/>
          </a:xfrm>
          <a:prstGeom prst="rect">
            <a:avLst/>
          </a:prstGeom>
          <a:noFill/>
          <a:ln>
            <a:noFill/>
          </a:ln>
        </p:spPr>
      </p:pic>
      <p:pic>
        <p:nvPicPr>
          <p:cNvPr id="81" name="Google Shape;81;p12"/>
          <p:cNvPicPr preferRelativeResize="0"/>
          <p:nvPr/>
        </p:nvPicPr>
        <p:blipFill rotWithShape="1">
          <a:blip r:embed="rId4">
            <a:alphaModFix/>
          </a:blip>
          <a:srcRect b="0" l="0" r="0" t="0"/>
          <a:stretch/>
        </p:blipFill>
        <p:spPr>
          <a:xfrm>
            <a:off x="841341" y="5413912"/>
            <a:ext cx="1876101" cy="1425193"/>
          </a:xfrm>
          <a:prstGeom prst="rect">
            <a:avLst/>
          </a:prstGeom>
          <a:noFill/>
          <a:ln>
            <a:noFill/>
          </a:ln>
        </p:spPr>
      </p:pic>
      <p:sp>
        <p:nvSpPr>
          <p:cNvPr id="82" name="Google Shape;82;p12"/>
          <p:cNvSpPr txBox="1"/>
          <p:nvPr/>
        </p:nvSpPr>
        <p:spPr>
          <a:xfrm>
            <a:off x="335252" y="4304997"/>
            <a:ext cx="4932600" cy="831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lang="en-GB" sz="2400">
                <a:solidFill>
                  <a:schemeClr val="lt1"/>
                </a:solidFill>
              </a:rPr>
              <a:t>Louisa Hubbard </a:t>
            </a:r>
            <a:endParaRPr sz="2400">
              <a:solidFill>
                <a:schemeClr val="lt1"/>
              </a:solidFill>
            </a:endParaRPr>
          </a:p>
          <a:p>
            <a:pPr indent="0" lvl="0" marL="0" marR="0" rtl="0" algn="l">
              <a:lnSpc>
                <a:spcPct val="100000"/>
              </a:lnSpc>
              <a:spcBef>
                <a:spcPts val="0"/>
              </a:spcBef>
              <a:spcAft>
                <a:spcPts val="0"/>
              </a:spcAft>
              <a:buNone/>
            </a:pPr>
            <a:r>
              <a:t/>
            </a:r>
            <a:endParaRPr sz="2400">
              <a:solidFill>
                <a:schemeClr val="lt1"/>
              </a:solidFill>
            </a:endParaRPr>
          </a:p>
        </p:txBody>
      </p:sp>
      <p:sp>
        <p:nvSpPr>
          <p:cNvPr id="83" name="Google Shape;83;p12"/>
          <p:cNvSpPr txBox="1"/>
          <p:nvPr/>
        </p:nvSpPr>
        <p:spPr>
          <a:xfrm>
            <a:off x="573300" y="786625"/>
            <a:ext cx="6399600" cy="201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3900">
                <a:solidFill>
                  <a:schemeClr val="lt1"/>
                </a:solidFill>
                <a:latin typeface="Calibri"/>
                <a:ea typeface="Calibri"/>
                <a:cs typeface="Calibri"/>
                <a:sym typeface="Calibri"/>
              </a:rPr>
              <a:t>Getting E &amp; M right for vulnerable and disadvantaged learners </a:t>
            </a:r>
            <a:endParaRPr sz="3900">
              <a:solidFill>
                <a:schemeClr val="lt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13"/>
          <p:cNvSpPr txBox="1"/>
          <p:nvPr/>
        </p:nvSpPr>
        <p:spPr>
          <a:xfrm>
            <a:off x="368006" y="1040513"/>
            <a:ext cx="9532200" cy="861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lang="en-GB" sz="5000">
                <a:solidFill>
                  <a:srgbClr val="FF00FF"/>
                </a:solidFill>
              </a:rPr>
              <a:t>Session Aims</a:t>
            </a:r>
            <a:endParaRPr b="1" i="0" sz="3600" u="none" cap="none" strike="noStrike">
              <a:solidFill>
                <a:srgbClr val="FF00FF"/>
              </a:solidFill>
            </a:endParaRPr>
          </a:p>
        </p:txBody>
      </p:sp>
      <p:sp>
        <p:nvSpPr>
          <p:cNvPr id="89" name="Google Shape;89;p13"/>
          <p:cNvSpPr txBox="1"/>
          <p:nvPr/>
        </p:nvSpPr>
        <p:spPr>
          <a:xfrm>
            <a:off x="404150" y="2083625"/>
            <a:ext cx="9883500" cy="6715800"/>
          </a:xfrm>
          <a:prstGeom prst="rect">
            <a:avLst/>
          </a:prstGeom>
          <a:noFill/>
          <a:ln>
            <a:noFill/>
          </a:ln>
        </p:spPr>
        <p:txBody>
          <a:bodyPr anchorCtr="0" anchor="t" bIns="45700" lIns="91425" spcFirstLastPara="1" rIns="91425" wrap="square" tIns="45700">
            <a:spAutoFit/>
          </a:bodyPr>
          <a:lstStyle/>
          <a:p>
            <a:pPr indent="-438150" lvl="0" marL="457200" rtl="0" algn="l">
              <a:lnSpc>
                <a:spcPct val="115000"/>
              </a:lnSpc>
              <a:spcBef>
                <a:spcPts val="0"/>
              </a:spcBef>
              <a:spcAft>
                <a:spcPts val="0"/>
              </a:spcAft>
              <a:buClr>
                <a:srgbClr val="595959"/>
              </a:buClr>
              <a:buSzPts val="3300"/>
              <a:buAutoNum type="arabicParenR"/>
            </a:pPr>
            <a:r>
              <a:rPr lang="en-GB" sz="3300">
                <a:solidFill>
                  <a:srgbClr val="595959"/>
                </a:solidFill>
              </a:rPr>
              <a:t>Planning for inclusion:</a:t>
            </a:r>
            <a:endParaRPr sz="3300">
              <a:solidFill>
                <a:srgbClr val="595959"/>
              </a:solidFill>
            </a:endParaRPr>
          </a:p>
          <a:p>
            <a:pPr indent="-438150" lvl="0" marL="457200" rtl="0" algn="l">
              <a:lnSpc>
                <a:spcPct val="115000"/>
              </a:lnSpc>
              <a:spcBef>
                <a:spcPts val="0"/>
              </a:spcBef>
              <a:spcAft>
                <a:spcPts val="0"/>
              </a:spcAft>
              <a:buClr>
                <a:srgbClr val="595959"/>
              </a:buClr>
              <a:buSzPts val="3300"/>
              <a:buAutoNum type="arabicParenR"/>
            </a:pPr>
            <a:r>
              <a:rPr lang="en-GB" sz="3300">
                <a:solidFill>
                  <a:srgbClr val="595959"/>
                </a:solidFill>
              </a:rPr>
              <a:t>Strategy - pledge</a:t>
            </a:r>
            <a:endParaRPr sz="3300">
              <a:solidFill>
                <a:srgbClr val="595959"/>
              </a:solidFill>
            </a:endParaRPr>
          </a:p>
          <a:p>
            <a:pPr indent="-438150" lvl="0" marL="457200" rtl="0" algn="l">
              <a:lnSpc>
                <a:spcPct val="115000"/>
              </a:lnSpc>
              <a:spcBef>
                <a:spcPts val="0"/>
              </a:spcBef>
              <a:spcAft>
                <a:spcPts val="0"/>
              </a:spcAft>
              <a:buClr>
                <a:srgbClr val="595959"/>
              </a:buClr>
              <a:buSzPts val="3300"/>
              <a:buAutoNum type="arabicParenR"/>
            </a:pPr>
            <a:r>
              <a:rPr lang="en-GB" sz="3300">
                <a:solidFill>
                  <a:srgbClr val="595959"/>
                </a:solidFill>
              </a:rPr>
              <a:t>Knowing your students/ Monitoring attendance</a:t>
            </a:r>
            <a:endParaRPr sz="3300">
              <a:solidFill>
                <a:srgbClr val="595959"/>
              </a:solidFill>
            </a:endParaRPr>
          </a:p>
          <a:p>
            <a:pPr indent="-438150" lvl="0" marL="457200" rtl="0" algn="l">
              <a:lnSpc>
                <a:spcPct val="115000"/>
              </a:lnSpc>
              <a:spcBef>
                <a:spcPts val="0"/>
              </a:spcBef>
              <a:spcAft>
                <a:spcPts val="0"/>
              </a:spcAft>
              <a:buClr>
                <a:srgbClr val="595959"/>
              </a:buClr>
              <a:buSzPts val="3300"/>
              <a:buAutoNum type="arabicParenR"/>
            </a:pPr>
            <a:r>
              <a:rPr lang="en-GB" sz="3300">
                <a:solidFill>
                  <a:srgbClr val="595959"/>
                </a:solidFill>
              </a:rPr>
              <a:t>Monitoring for gaps/group profiles </a:t>
            </a:r>
            <a:endParaRPr sz="3300">
              <a:solidFill>
                <a:srgbClr val="595959"/>
              </a:solidFill>
            </a:endParaRPr>
          </a:p>
          <a:p>
            <a:pPr indent="-438150" lvl="0" marL="457200" rtl="0" algn="l">
              <a:lnSpc>
                <a:spcPct val="115000"/>
              </a:lnSpc>
              <a:spcBef>
                <a:spcPts val="0"/>
              </a:spcBef>
              <a:spcAft>
                <a:spcPts val="0"/>
              </a:spcAft>
              <a:buClr>
                <a:srgbClr val="595959"/>
              </a:buClr>
              <a:buSzPts val="3300"/>
              <a:buAutoNum type="arabicParenR"/>
            </a:pPr>
            <a:r>
              <a:rPr lang="en-GB" sz="3300">
                <a:solidFill>
                  <a:srgbClr val="595959"/>
                </a:solidFill>
              </a:rPr>
              <a:t>How can pedagogy break down barriers?  </a:t>
            </a:r>
            <a:endParaRPr sz="3300">
              <a:solidFill>
                <a:srgbClr val="595959"/>
              </a:solidFill>
            </a:endParaRPr>
          </a:p>
          <a:p>
            <a:pPr indent="-438150" lvl="0" marL="457200" rtl="0" algn="l">
              <a:lnSpc>
                <a:spcPct val="115000"/>
              </a:lnSpc>
              <a:spcBef>
                <a:spcPts val="0"/>
              </a:spcBef>
              <a:spcAft>
                <a:spcPts val="0"/>
              </a:spcAft>
              <a:buClr>
                <a:srgbClr val="595959"/>
              </a:buClr>
              <a:buSzPts val="3300"/>
              <a:buAutoNum type="arabicParenR"/>
            </a:pPr>
            <a:r>
              <a:rPr lang="en-GB" sz="3300">
                <a:solidFill>
                  <a:srgbClr val="595959"/>
                </a:solidFill>
              </a:rPr>
              <a:t>Marking </a:t>
            </a:r>
            <a:endParaRPr sz="3300">
              <a:solidFill>
                <a:srgbClr val="595959"/>
              </a:solidFill>
            </a:endParaRPr>
          </a:p>
          <a:p>
            <a:pPr indent="-438150" lvl="0" marL="457200" rtl="0" algn="l">
              <a:lnSpc>
                <a:spcPct val="115000"/>
              </a:lnSpc>
              <a:spcBef>
                <a:spcPts val="0"/>
              </a:spcBef>
              <a:spcAft>
                <a:spcPts val="0"/>
              </a:spcAft>
              <a:buClr>
                <a:srgbClr val="595959"/>
              </a:buClr>
              <a:buSzPts val="3300"/>
              <a:buAutoNum type="arabicParenR"/>
            </a:pPr>
            <a:r>
              <a:rPr lang="en-GB" sz="3300">
                <a:solidFill>
                  <a:srgbClr val="595959"/>
                </a:solidFill>
              </a:rPr>
              <a:t>RESO </a:t>
            </a:r>
            <a:endParaRPr sz="3300">
              <a:solidFill>
                <a:srgbClr val="595959"/>
              </a:solidFill>
            </a:endParaRPr>
          </a:p>
          <a:p>
            <a:pPr indent="-438150" lvl="0" marL="457200" rtl="0" algn="l">
              <a:lnSpc>
                <a:spcPct val="115000"/>
              </a:lnSpc>
              <a:spcBef>
                <a:spcPts val="0"/>
              </a:spcBef>
              <a:spcAft>
                <a:spcPts val="0"/>
              </a:spcAft>
              <a:buClr>
                <a:srgbClr val="595959"/>
              </a:buClr>
              <a:buSzPts val="3300"/>
              <a:buAutoNum type="arabicParenR"/>
            </a:pPr>
            <a:r>
              <a:rPr lang="en-GB" sz="3300">
                <a:solidFill>
                  <a:srgbClr val="595959"/>
                </a:solidFill>
              </a:rPr>
              <a:t>Developing exam resilience </a:t>
            </a:r>
            <a:endParaRPr sz="3300">
              <a:solidFill>
                <a:srgbClr val="595959"/>
              </a:solidFill>
            </a:endParaRPr>
          </a:p>
          <a:p>
            <a:pPr indent="-438150" lvl="0" marL="457200" rtl="0" algn="l">
              <a:lnSpc>
                <a:spcPct val="115000"/>
              </a:lnSpc>
              <a:spcBef>
                <a:spcPts val="0"/>
              </a:spcBef>
              <a:spcAft>
                <a:spcPts val="0"/>
              </a:spcAft>
              <a:buClr>
                <a:srgbClr val="595959"/>
              </a:buClr>
              <a:buSzPts val="3300"/>
              <a:buAutoNum type="arabicParenR"/>
            </a:pPr>
            <a:r>
              <a:rPr lang="en-GB" sz="3300">
                <a:solidFill>
                  <a:srgbClr val="595959"/>
                </a:solidFill>
              </a:rPr>
              <a:t>Next year’s strategy </a:t>
            </a:r>
            <a:endParaRPr sz="3300">
              <a:solidFill>
                <a:srgbClr val="595959"/>
              </a:solidFill>
            </a:endParaRPr>
          </a:p>
          <a:p>
            <a:pPr indent="0" lvl="0" marL="0" rtl="0" algn="l">
              <a:lnSpc>
                <a:spcPct val="115000"/>
              </a:lnSpc>
              <a:spcBef>
                <a:spcPts val="1200"/>
              </a:spcBef>
              <a:spcAft>
                <a:spcPts val="0"/>
              </a:spcAft>
              <a:buClr>
                <a:schemeClr val="dk1"/>
              </a:buClr>
              <a:buSzPts val="1100"/>
              <a:buFont typeface="Arial"/>
              <a:buNone/>
            </a:pPr>
            <a:r>
              <a:t/>
            </a:r>
            <a:endParaRPr sz="2500">
              <a:solidFill>
                <a:srgbClr val="595959"/>
              </a:solidFill>
            </a:endParaRPr>
          </a:p>
          <a:p>
            <a:pPr indent="0" lvl="0" marL="0" marR="0" rtl="0" algn="l">
              <a:lnSpc>
                <a:spcPct val="100000"/>
              </a:lnSpc>
              <a:spcBef>
                <a:spcPts val="1200"/>
              </a:spcBef>
              <a:spcAft>
                <a:spcPts val="0"/>
              </a:spcAft>
              <a:buNone/>
            </a:pPr>
            <a:r>
              <a:t/>
            </a:r>
            <a:endParaRPr sz="2100"/>
          </a:p>
          <a:p>
            <a:pPr indent="0" lvl="0" marL="0" marR="0" rtl="0" algn="l">
              <a:lnSpc>
                <a:spcPct val="100000"/>
              </a:lnSpc>
              <a:spcBef>
                <a:spcPts val="0"/>
              </a:spcBef>
              <a:spcAft>
                <a:spcPts val="0"/>
              </a:spcAft>
              <a:buNone/>
            </a:pPr>
            <a:r>
              <a:t/>
            </a:r>
            <a:endParaRPr b="0" i="0" sz="1900" u="none" cap="none" strike="noStrike">
              <a:solidFill>
                <a:schemeClr val="dk1"/>
              </a:solidFill>
              <a:latin typeface="Arial"/>
              <a:ea typeface="Arial"/>
              <a:cs typeface="Arial"/>
              <a:sym typeface="Arial"/>
            </a:endParaRPr>
          </a:p>
        </p:txBody>
      </p:sp>
      <p:pic>
        <p:nvPicPr>
          <p:cNvPr id="90" name="Google Shape;90;p13"/>
          <p:cNvPicPr preferRelativeResize="0"/>
          <p:nvPr/>
        </p:nvPicPr>
        <p:blipFill rotWithShape="1">
          <a:blip r:embed="rId3">
            <a:alphaModFix/>
          </a:blip>
          <a:srcRect b="0" l="0" r="0" t="15432"/>
          <a:stretch/>
        </p:blipFill>
        <p:spPr>
          <a:xfrm>
            <a:off x="52413" y="0"/>
            <a:ext cx="10639400" cy="859318"/>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14"/>
          <p:cNvSpPr txBox="1"/>
          <p:nvPr/>
        </p:nvSpPr>
        <p:spPr>
          <a:xfrm>
            <a:off x="368000" y="1040536"/>
            <a:ext cx="9532200" cy="738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lang="en-GB" sz="4200">
                <a:solidFill>
                  <a:srgbClr val="6FA8DC"/>
                </a:solidFill>
              </a:rPr>
              <a:t>Inclusion Strategy </a:t>
            </a:r>
            <a:endParaRPr b="1" i="0" sz="2800" u="none" cap="none" strike="noStrike">
              <a:solidFill>
                <a:srgbClr val="6FA8DC"/>
              </a:solidFill>
            </a:endParaRPr>
          </a:p>
        </p:txBody>
      </p:sp>
      <p:pic>
        <p:nvPicPr>
          <p:cNvPr id="96" name="Google Shape;96;p14"/>
          <p:cNvPicPr preferRelativeResize="0"/>
          <p:nvPr/>
        </p:nvPicPr>
        <p:blipFill rotWithShape="1">
          <a:blip r:embed="rId3">
            <a:alphaModFix/>
          </a:blip>
          <a:srcRect b="0" l="0" r="0" t="15433"/>
          <a:stretch/>
        </p:blipFill>
        <p:spPr>
          <a:xfrm>
            <a:off x="52413" y="0"/>
            <a:ext cx="10639400" cy="859318"/>
          </a:xfrm>
          <a:prstGeom prst="rect">
            <a:avLst/>
          </a:prstGeom>
          <a:noFill/>
          <a:ln>
            <a:noFill/>
          </a:ln>
        </p:spPr>
      </p:pic>
      <p:sp>
        <p:nvSpPr>
          <p:cNvPr id="97" name="Google Shape;97;p14"/>
          <p:cNvSpPr txBox="1"/>
          <p:nvPr/>
        </p:nvSpPr>
        <p:spPr>
          <a:xfrm>
            <a:off x="509250" y="1983225"/>
            <a:ext cx="9678900" cy="4887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GB">
                <a:solidFill>
                  <a:schemeClr val="dk1"/>
                </a:solidFill>
                <a:latin typeface="Calibri"/>
                <a:ea typeface="Calibri"/>
                <a:cs typeface="Calibri"/>
                <a:sym typeface="Calibri"/>
              </a:rPr>
              <a:t> </a:t>
            </a:r>
            <a:endParaRPr>
              <a:solidFill>
                <a:schemeClr val="dk1"/>
              </a:solidFill>
              <a:latin typeface="Calibri"/>
              <a:ea typeface="Calibri"/>
              <a:cs typeface="Calibri"/>
              <a:sym typeface="Calibri"/>
            </a:endParaRPr>
          </a:p>
          <a:p>
            <a:pPr indent="0" lvl="0" marL="0" rtl="0" algn="l">
              <a:spcBef>
                <a:spcPts val="1200"/>
              </a:spcBef>
              <a:spcAft>
                <a:spcPts val="0"/>
              </a:spcAft>
              <a:buNone/>
            </a:pPr>
            <a:r>
              <a:t/>
            </a:r>
            <a:endParaRPr sz="2800">
              <a:solidFill>
                <a:schemeClr val="dk1"/>
              </a:solidFill>
              <a:latin typeface="Calibri"/>
              <a:ea typeface="Calibri"/>
              <a:cs typeface="Calibri"/>
              <a:sym typeface="Calibri"/>
            </a:endParaRPr>
          </a:p>
        </p:txBody>
      </p:sp>
      <p:pic>
        <p:nvPicPr>
          <p:cNvPr id="98" name="Google Shape;98;p14"/>
          <p:cNvPicPr preferRelativeResize="0"/>
          <p:nvPr/>
        </p:nvPicPr>
        <p:blipFill>
          <a:blip r:embed="rId4">
            <a:alphaModFix/>
          </a:blip>
          <a:stretch>
            <a:fillRect/>
          </a:stretch>
        </p:blipFill>
        <p:spPr>
          <a:xfrm>
            <a:off x="509250" y="1779425"/>
            <a:ext cx="9532199" cy="50908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15"/>
          <p:cNvSpPr txBox="1"/>
          <p:nvPr/>
        </p:nvSpPr>
        <p:spPr>
          <a:xfrm>
            <a:off x="368000" y="1040536"/>
            <a:ext cx="9532200" cy="738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lang="en-GB" sz="4200">
                <a:solidFill>
                  <a:srgbClr val="6FA8DC"/>
                </a:solidFill>
              </a:rPr>
              <a:t>Our students - prior achievement  </a:t>
            </a:r>
            <a:endParaRPr b="1" i="0" sz="2800" u="none" cap="none" strike="noStrike">
              <a:solidFill>
                <a:srgbClr val="6FA8DC"/>
              </a:solidFill>
            </a:endParaRPr>
          </a:p>
        </p:txBody>
      </p:sp>
      <p:pic>
        <p:nvPicPr>
          <p:cNvPr id="104" name="Google Shape;104;p15"/>
          <p:cNvPicPr preferRelativeResize="0"/>
          <p:nvPr/>
        </p:nvPicPr>
        <p:blipFill rotWithShape="1">
          <a:blip r:embed="rId3">
            <a:alphaModFix/>
          </a:blip>
          <a:srcRect b="0" l="0" r="0" t="15433"/>
          <a:stretch/>
        </p:blipFill>
        <p:spPr>
          <a:xfrm>
            <a:off x="52413" y="0"/>
            <a:ext cx="10639400" cy="859318"/>
          </a:xfrm>
          <a:prstGeom prst="rect">
            <a:avLst/>
          </a:prstGeom>
          <a:noFill/>
          <a:ln>
            <a:noFill/>
          </a:ln>
        </p:spPr>
      </p:pic>
      <p:sp>
        <p:nvSpPr>
          <p:cNvPr id="105" name="Google Shape;105;p15"/>
          <p:cNvSpPr txBox="1"/>
          <p:nvPr/>
        </p:nvSpPr>
        <p:spPr>
          <a:xfrm>
            <a:off x="509250" y="1983225"/>
            <a:ext cx="9678900" cy="4887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GB">
                <a:solidFill>
                  <a:schemeClr val="dk1"/>
                </a:solidFill>
                <a:latin typeface="Calibri"/>
                <a:ea typeface="Calibri"/>
                <a:cs typeface="Calibri"/>
                <a:sym typeface="Calibri"/>
              </a:rPr>
              <a:t> </a:t>
            </a:r>
            <a:endParaRPr>
              <a:solidFill>
                <a:schemeClr val="dk1"/>
              </a:solidFill>
              <a:latin typeface="Calibri"/>
              <a:ea typeface="Calibri"/>
              <a:cs typeface="Calibri"/>
              <a:sym typeface="Calibri"/>
            </a:endParaRPr>
          </a:p>
          <a:p>
            <a:pPr indent="0" lvl="0" marL="0" rtl="0" algn="l">
              <a:spcBef>
                <a:spcPts val="1200"/>
              </a:spcBef>
              <a:spcAft>
                <a:spcPts val="0"/>
              </a:spcAft>
              <a:buNone/>
            </a:pPr>
            <a:r>
              <a:t/>
            </a:r>
            <a:endParaRPr sz="2800">
              <a:solidFill>
                <a:schemeClr val="dk1"/>
              </a:solidFill>
              <a:latin typeface="Calibri"/>
              <a:ea typeface="Calibri"/>
              <a:cs typeface="Calibri"/>
              <a:sym typeface="Calibri"/>
            </a:endParaRPr>
          </a:p>
        </p:txBody>
      </p:sp>
      <p:pic>
        <p:nvPicPr>
          <p:cNvPr id="106" name="Google Shape;106;p15"/>
          <p:cNvPicPr preferRelativeResize="0"/>
          <p:nvPr/>
        </p:nvPicPr>
        <p:blipFill>
          <a:blip r:embed="rId4">
            <a:alphaModFix/>
          </a:blip>
          <a:stretch>
            <a:fillRect/>
          </a:stretch>
        </p:blipFill>
        <p:spPr>
          <a:xfrm>
            <a:off x="509250" y="1779425"/>
            <a:ext cx="9390950" cy="5467350"/>
          </a:xfrm>
          <a:prstGeom prst="rect">
            <a:avLst/>
          </a:prstGeom>
          <a:noFill/>
          <a:ln>
            <a:noFill/>
          </a:ln>
        </p:spPr>
      </p:pic>
      <p:sp>
        <p:nvSpPr>
          <p:cNvPr id="107" name="Google Shape;107;p15"/>
          <p:cNvSpPr txBox="1"/>
          <p:nvPr/>
        </p:nvSpPr>
        <p:spPr>
          <a:xfrm>
            <a:off x="0" y="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a:t>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16"/>
          <p:cNvSpPr txBox="1"/>
          <p:nvPr/>
        </p:nvSpPr>
        <p:spPr>
          <a:xfrm>
            <a:off x="549925" y="274150"/>
            <a:ext cx="9498300" cy="1446900"/>
          </a:xfrm>
          <a:prstGeom prst="rect">
            <a:avLst/>
          </a:prstGeom>
          <a:solidFill>
            <a:srgbClr val="6AA84F"/>
          </a:solid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SzPts val="1100"/>
              <a:buFont typeface="Arial"/>
              <a:buNone/>
            </a:pPr>
            <a:r>
              <a:rPr b="1" lang="en-GB" sz="6000">
                <a:solidFill>
                  <a:schemeClr val="dk1"/>
                </a:solidFill>
              </a:rPr>
              <a:t>Expected  </a:t>
            </a:r>
            <a:endParaRPr b="1" sz="6000">
              <a:solidFill>
                <a:schemeClr val="dk1"/>
              </a:solidFill>
            </a:endParaRPr>
          </a:p>
          <a:p>
            <a:pPr indent="0" lvl="0" marL="0" rtl="0" algn="l">
              <a:spcBef>
                <a:spcPts val="0"/>
              </a:spcBef>
              <a:spcAft>
                <a:spcPts val="0"/>
              </a:spcAft>
              <a:buClr>
                <a:schemeClr val="dk1"/>
              </a:buClr>
              <a:buSzPts val="1100"/>
              <a:buFont typeface="Arial"/>
              <a:buNone/>
            </a:pPr>
            <a:r>
              <a:t/>
            </a:r>
            <a:endParaRPr sz="2800">
              <a:solidFill>
                <a:schemeClr val="dk1"/>
              </a:solidFill>
            </a:endParaRPr>
          </a:p>
        </p:txBody>
      </p:sp>
      <p:pic>
        <p:nvPicPr>
          <p:cNvPr id="113" name="Google Shape;113;p16"/>
          <p:cNvPicPr preferRelativeResize="0"/>
          <p:nvPr/>
        </p:nvPicPr>
        <p:blipFill rotWithShape="1">
          <a:blip r:embed="rId3">
            <a:alphaModFix/>
          </a:blip>
          <a:srcRect b="0" l="0" r="0" t="0"/>
          <a:stretch/>
        </p:blipFill>
        <p:spPr>
          <a:xfrm>
            <a:off x="0" y="6510969"/>
            <a:ext cx="10691813" cy="1048706"/>
          </a:xfrm>
          <a:prstGeom prst="rect">
            <a:avLst/>
          </a:prstGeom>
          <a:noFill/>
          <a:ln>
            <a:noFill/>
          </a:ln>
        </p:spPr>
      </p:pic>
      <p:sp>
        <p:nvSpPr>
          <p:cNvPr id="114" name="Google Shape;114;p16"/>
          <p:cNvSpPr txBox="1"/>
          <p:nvPr/>
        </p:nvSpPr>
        <p:spPr>
          <a:xfrm>
            <a:off x="549925" y="1659550"/>
            <a:ext cx="9532200" cy="454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2800">
              <a:solidFill>
                <a:schemeClr val="dk1"/>
              </a:solidFill>
              <a:latin typeface="Calibri"/>
              <a:ea typeface="Calibri"/>
              <a:cs typeface="Calibri"/>
              <a:sym typeface="Calibri"/>
            </a:endParaRPr>
          </a:p>
          <a:p>
            <a:pPr indent="0" lvl="0" marL="0" rtl="0" algn="l">
              <a:spcBef>
                <a:spcPts val="0"/>
              </a:spcBef>
              <a:spcAft>
                <a:spcPts val="0"/>
              </a:spcAft>
              <a:buNone/>
            </a:pPr>
            <a:r>
              <a:rPr lang="en-GB" sz="2400">
                <a:solidFill>
                  <a:schemeClr val="dk1"/>
                </a:solidFill>
                <a:latin typeface="Calibri"/>
                <a:ea typeface="Calibri"/>
                <a:cs typeface="Calibri"/>
                <a:sym typeface="Calibri"/>
              </a:rPr>
              <a:t>1)Leaders and staff promote and reinforce high expectations for attendance and participation for all learners and apprentices, in particular those who are </a:t>
            </a:r>
            <a:r>
              <a:rPr b="1" i="1" lang="en-GB" sz="2400">
                <a:solidFill>
                  <a:schemeClr val="dk1"/>
                </a:solidFill>
                <a:latin typeface="Calibri"/>
                <a:ea typeface="Calibri"/>
                <a:cs typeface="Calibri"/>
                <a:sym typeface="Calibri"/>
              </a:rPr>
              <a:t>disadvantaged</a:t>
            </a:r>
            <a:r>
              <a:rPr lang="en-GB" sz="2400">
                <a:solidFill>
                  <a:schemeClr val="dk1"/>
                </a:solidFill>
                <a:latin typeface="Calibri"/>
                <a:ea typeface="Calibri"/>
                <a:cs typeface="Calibri"/>
                <a:sym typeface="Calibri"/>
              </a:rPr>
              <a:t>, those with </a:t>
            </a:r>
            <a:r>
              <a:rPr b="1" i="1" lang="en-GB" sz="2400">
                <a:solidFill>
                  <a:schemeClr val="dk1"/>
                </a:solidFill>
                <a:latin typeface="Calibri"/>
                <a:ea typeface="Calibri"/>
                <a:cs typeface="Calibri"/>
                <a:sym typeface="Calibri"/>
              </a:rPr>
              <a:t>SEND or high needs</a:t>
            </a:r>
            <a:r>
              <a:rPr lang="en-GB" sz="2400">
                <a:solidFill>
                  <a:schemeClr val="dk1"/>
                </a:solidFill>
                <a:latin typeface="Calibri"/>
                <a:ea typeface="Calibri"/>
                <a:cs typeface="Calibri"/>
                <a:sym typeface="Calibri"/>
              </a:rPr>
              <a:t>, those who are known (or previously known) to </a:t>
            </a:r>
            <a:r>
              <a:rPr b="1" i="1" lang="en-GB" sz="2400">
                <a:solidFill>
                  <a:schemeClr val="dk1"/>
                </a:solidFill>
                <a:latin typeface="Calibri"/>
                <a:ea typeface="Calibri"/>
                <a:cs typeface="Calibri"/>
                <a:sym typeface="Calibri"/>
              </a:rPr>
              <a:t>social care</a:t>
            </a:r>
            <a:r>
              <a:rPr lang="en-GB" sz="2400">
                <a:solidFill>
                  <a:schemeClr val="dk1"/>
                </a:solidFill>
                <a:latin typeface="Calibri"/>
                <a:ea typeface="Calibri"/>
                <a:cs typeface="Calibri"/>
                <a:sym typeface="Calibri"/>
              </a:rPr>
              <a:t>, and those who may face other barriers to their learning and/or well-being, </a:t>
            </a:r>
            <a:r>
              <a:rPr b="1" i="1" lang="en-GB" sz="2400">
                <a:solidFill>
                  <a:schemeClr val="dk1"/>
                </a:solidFill>
                <a:latin typeface="Calibri"/>
                <a:ea typeface="Calibri"/>
                <a:cs typeface="Calibri"/>
                <a:sym typeface="Calibri"/>
              </a:rPr>
              <a:t>including those without level 2 English and/or mathematics  </a:t>
            </a:r>
            <a:endParaRPr b="1" i="1" sz="2400">
              <a:solidFill>
                <a:schemeClr val="dk1"/>
              </a:solidFill>
              <a:latin typeface="Calibri"/>
              <a:ea typeface="Calibri"/>
              <a:cs typeface="Calibri"/>
              <a:sym typeface="Calibri"/>
            </a:endParaRPr>
          </a:p>
          <a:p>
            <a:pPr indent="0" lvl="0" marL="457200" rtl="0" algn="l">
              <a:spcBef>
                <a:spcPts val="0"/>
              </a:spcBef>
              <a:spcAft>
                <a:spcPts val="0"/>
              </a:spcAft>
              <a:buNone/>
            </a:pPr>
            <a:r>
              <a:t/>
            </a:r>
            <a:endParaRPr b="1" i="1" sz="2400">
              <a:solidFill>
                <a:schemeClr val="dk1"/>
              </a:solidFill>
              <a:latin typeface="Calibri"/>
              <a:ea typeface="Calibri"/>
              <a:cs typeface="Calibri"/>
              <a:sym typeface="Calibri"/>
            </a:endParaRPr>
          </a:p>
          <a:p>
            <a:pPr indent="0" lvl="0" marL="0" rtl="0" algn="l">
              <a:spcBef>
                <a:spcPts val="0"/>
              </a:spcBef>
              <a:spcAft>
                <a:spcPts val="0"/>
              </a:spcAft>
              <a:buNone/>
            </a:pPr>
            <a:r>
              <a:rPr b="1" i="1" lang="en-GB" sz="2400">
                <a:solidFill>
                  <a:schemeClr val="dk1"/>
                </a:solidFill>
                <a:latin typeface="Calibri"/>
                <a:ea typeface="Calibri"/>
                <a:cs typeface="Calibri"/>
                <a:sym typeface="Calibri"/>
              </a:rPr>
              <a:t>2) </a:t>
            </a:r>
            <a:r>
              <a:rPr i="1" lang="en-GB" sz="2400">
                <a:solidFill>
                  <a:schemeClr val="dk1"/>
                </a:solidFill>
                <a:latin typeface="Calibri"/>
                <a:ea typeface="Calibri"/>
                <a:cs typeface="Calibri"/>
                <a:sym typeface="Calibri"/>
              </a:rPr>
              <a:t>L</a:t>
            </a:r>
            <a:r>
              <a:rPr lang="en-GB" sz="2400">
                <a:solidFill>
                  <a:schemeClr val="dk1"/>
                </a:solidFill>
                <a:latin typeface="Calibri"/>
                <a:ea typeface="Calibri"/>
                <a:cs typeface="Calibri"/>
                <a:sym typeface="Calibri"/>
              </a:rPr>
              <a:t>eaders identify the reasons why certain learners and apprentices do not attend or participate regularly, particularly those who are disadvantaged, young carers and those groups listed above. </a:t>
            </a:r>
            <a:r>
              <a:rPr b="1" i="1" lang="en-GB" sz="2400">
                <a:solidFill>
                  <a:schemeClr val="dk1"/>
                </a:solidFill>
                <a:latin typeface="Calibri"/>
                <a:ea typeface="Calibri"/>
                <a:cs typeface="Calibri"/>
                <a:sym typeface="Calibri"/>
              </a:rPr>
              <a:t>Leaders’ actions support </a:t>
            </a:r>
            <a:r>
              <a:rPr lang="en-GB" sz="2400">
                <a:solidFill>
                  <a:schemeClr val="dk1"/>
                </a:solidFill>
                <a:latin typeface="Calibri"/>
                <a:ea typeface="Calibri"/>
                <a:cs typeface="Calibri"/>
                <a:sym typeface="Calibri"/>
              </a:rPr>
              <a:t>learners and apprentices to re-engage with their studies. </a:t>
            </a:r>
            <a:endParaRPr sz="2400">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pic>
        <p:nvPicPr>
          <p:cNvPr id="119" name="Google Shape;119;p17"/>
          <p:cNvPicPr preferRelativeResize="0"/>
          <p:nvPr/>
        </p:nvPicPr>
        <p:blipFill rotWithShape="1">
          <a:blip r:embed="rId3">
            <a:alphaModFix/>
          </a:blip>
          <a:srcRect b="0" l="0" r="0" t="0"/>
          <a:stretch/>
        </p:blipFill>
        <p:spPr>
          <a:xfrm flipH="1">
            <a:off x="0" y="2060772"/>
            <a:ext cx="7772400" cy="5498903"/>
          </a:xfrm>
          <a:prstGeom prst="rect">
            <a:avLst/>
          </a:prstGeom>
          <a:noFill/>
          <a:ln>
            <a:noFill/>
          </a:ln>
        </p:spPr>
      </p:pic>
      <p:sp>
        <p:nvSpPr>
          <p:cNvPr id="120" name="Google Shape;120;p17"/>
          <p:cNvSpPr txBox="1"/>
          <p:nvPr/>
        </p:nvSpPr>
        <p:spPr>
          <a:xfrm>
            <a:off x="215650" y="387700"/>
            <a:ext cx="9940800" cy="923400"/>
          </a:xfrm>
          <a:prstGeom prst="rect">
            <a:avLst/>
          </a:prstGeom>
          <a:solidFill>
            <a:srgbClr val="FF9900"/>
          </a:solid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None/>
            </a:pPr>
            <a:r>
              <a:rPr b="1" lang="en-GB" sz="5400">
                <a:solidFill>
                  <a:schemeClr val="dk1"/>
                </a:solidFill>
                <a:latin typeface="Arial Black"/>
                <a:ea typeface="Arial Black"/>
                <a:cs typeface="Arial Black"/>
                <a:sym typeface="Arial Black"/>
              </a:rPr>
              <a:t>Needs Attention  </a:t>
            </a:r>
            <a:endParaRPr b="0" i="0" sz="3100" u="none" cap="none" strike="noStrike">
              <a:solidFill>
                <a:schemeClr val="dk1"/>
              </a:solidFill>
              <a:latin typeface="Arial"/>
              <a:ea typeface="Arial"/>
              <a:cs typeface="Arial"/>
              <a:sym typeface="Arial"/>
            </a:endParaRPr>
          </a:p>
        </p:txBody>
      </p:sp>
      <p:sp>
        <p:nvSpPr>
          <p:cNvPr id="121" name="Google Shape;121;p17"/>
          <p:cNvSpPr txBox="1"/>
          <p:nvPr/>
        </p:nvSpPr>
        <p:spPr>
          <a:xfrm>
            <a:off x="525075" y="1904150"/>
            <a:ext cx="9813900" cy="3324600"/>
          </a:xfrm>
          <a:prstGeom prst="rect">
            <a:avLst/>
          </a:prstGeom>
          <a:noFill/>
          <a:ln>
            <a:noFill/>
          </a:ln>
        </p:spPr>
        <p:txBody>
          <a:bodyPr anchorCtr="0" anchor="t" bIns="45700" lIns="91425" spcFirstLastPara="1" rIns="91425" wrap="square" tIns="45700">
            <a:spAutoFit/>
          </a:bodyPr>
          <a:lstStyle/>
          <a:p>
            <a:pPr indent="0" lvl="0" marL="0" rtl="0" algn="r">
              <a:spcBef>
                <a:spcPts val="0"/>
              </a:spcBef>
              <a:spcAft>
                <a:spcPts val="0"/>
              </a:spcAft>
              <a:buNone/>
            </a:pPr>
            <a:r>
              <a:rPr i="1" lang="en-GB" sz="3000"/>
              <a:t>Leaders understand the importance of attendance and have suitable expectations, but their work to identify and tackle low attendance and/or barriers to attendance is inconsistent and lacks focus. As a result, attendance for some groups of learners and apprentices shows limited or unsustained improvement, and this hinders their progress.</a:t>
            </a:r>
            <a:r>
              <a:rPr i="1" lang="en-GB" sz="2400"/>
              <a:t> </a:t>
            </a:r>
            <a:endParaRPr i="1" sz="24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pic>
        <p:nvPicPr>
          <p:cNvPr id="126" name="Google Shape;126;p18"/>
          <p:cNvPicPr preferRelativeResize="0"/>
          <p:nvPr/>
        </p:nvPicPr>
        <p:blipFill rotWithShape="1">
          <a:blip r:embed="rId3">
            <a:alphaModFix/>
          </a:blip>
          <a:srcRect b="0" l="0" r="0" t="0"/>
          <a:stretch/>
        </p:blipFill>
        <p:spPr>
          <a:xfrm>
            <a:off x="0" y="6510969"/>
            <a:ext cx="10691813" cy="1048706"/>
          </a:xfrm>
          <a:prstGeom prst="rect">
            <a:avLst/>
          </a:prstGeom>
          <a:noFill/>
          <a:ln>
            <a:noFill/>
          </a:ln>
        </p:spPr>
      </p:pic>
      <p:sp>
        <p:nvSpPr>
          <p:cNvPr id="127" name="Google Shape;127;p18"/>
          <p:cNvSpPr txBox="1"/>
          <p:nvPr/>
        </p:nvSpPr>
        <p:spPr>
          <a:xfrm>
            <a:off x="549925" y="1659550"/>
            <a:ext cx="9532200" cy="454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2400">
              <a:solidFill>
                <a:schemeClr val="dk1"/>
              </a:solidFill>
              <a:latin typeface="Calibri"/>
              <a:ea typeface="Calibri"/>
              <a:cs typeface="Calibri"/>
              <a:sym typeface="Calibri"/>
            </a:endParaRPr>
          </a:p>
        </p:txBody>
      </p:sp>
      <p:pic>
        <p:nvPicPr>
          <p:cNvPr id="128" name="Google Shape;128;p18"/>
          <p:cNvPicPr preferRelativeResize="0"/>
          <p:nvPr/>
        </p:nvPicPr>
        <p:blipFill>
          <a:blip r:embed="rId4">
            <a:alphaModFix/>
          </a:blip>
          <a:stretch>
            <a:fillRect/>
          </a:stretch>
        </p:blipFill>
        <p:spPr>
          <a:xfrm>
            <a:off x="447625" y="310075"/>
            <a:ext cx="5486850" cy="6867925"/>
          </a:xfrm>
          <a:prstGeom prst="rect">
            <a:avLst/>
          </a:prstGeom>
          <a:noFill/>
          <a:ln>
            <a:noFill/>
          </a:ln>
        </p:spPr>
      </p:pic>
      <p:sp>
        <p:nvSpPr>
          <p:cNvPr id="129" name="Google Shape;129;p18"/>
          <p:cNvSpPr txBox="1"/>
          <p:nvPr/>
        </p:nvSpPr>
        <p:spPr>
          <a:xfrm>
            <a:off x="6193025" y="357050"/>
            <a:ext cx="4309200" cy="475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800">
                <a:solidFill>
                  <a:schemeClr val="dk1"/>
                </a:solidFill>
                <a:latin typeface="Calibri"/>
                <a:ea typeface="Calibri"/>
                <a:cs typeface="Calibri"/>
                <a:sym typeface="Calibri"/>
              </a:rPr>
              <a:t>7 whys project. Leading to 7 ways to </a:t>
            </a:r>
            <a:r>
              <a:rPr lang="en-GB" sz="2800">
                <a:solidFill>
                  <a:schemeClr val="dk1"/>
                </a:solidFill>
                <a:latin typeface="Calibri"/>
                <a:ea typeface="Calibri"/>
                <a:cs typeface="Calibri"/>
                <a:sym typeface="Calibri"/>
              </a:rPr>
              <a:t>support</a:t>
            </a:r>
            <a:r>
              <a:rPr lang="en-GB" sz="2800">
                <a:solidFill>
                  <a:schemeClr val="dk1"/>
                </a:solidFill>
                <a:latin typeface="Calibri"/>
                <a:ea typeface="Calibri"/>
                <a:cs typeface="Calibri"/>
                <a:sym typeface="Calibri"/>
              </a:rPr>
              <a:t> attendance. </a:t>
            </a:r>
            <a:endParaRPr sz="2800">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133" name="Shape 133"/>
        <p:cNvGrpSpPr/>
        <p:nvPr/>
      </p:nvGrpSpPr>
      <p:grpSpPr>
        <a:xfrm>
          <a:off x="0" y="0"/>
          <a:ext cx="0" cy="0"/>
          <a:chOff x="0" y="0"/>
          <a:chExt cx="0" cy="0"/>
        </a:xfrm>
      </p:grpSpPr>
      <p:sp>
        <p:nvSpPr>
          <p:cNvPr id="134" name="Google Shape;134;p19"/>
          <p:cNvSpPr txBox="1"/>
          <p:nvPr/>
        </p:nvSpPr>
        <p:spPr>
          <a:xfrm>
            <a:off x="181704" y="171300"/>
            <a:ext cx="10011300" cy="1164900"/>
          </a:xfrm>
          <a:prstGeom prst="rect">
            <a:avLst/>
          </a:prstGeom>
          <a:noFill/>
          <a:ln>
            <a:noFill/>
          </a:ln>
        </p:spPr>
        <p:txBody>
          <a:bodyPr anchorCtr="0" anchor="t" bIns="116050" lIns="116050" spcFirstLastPara="1" rIns="116050" wrap="square" tIns="116050">
            <a:noAutofit/>
          </a:bodyPr>
          <a:lstStyle/>
          <a:p>
            <a:pPr indent="0" lvl="0" marL="0" marR="0" rtl="0" algn="l">
              <a:lnSpc>
                <a:spcPct val="100000"/>
              </a:lnSpc>
              <a:spcBef>
                <a:spcPts val="0"/>
              </a:spcBef>
              <a:spcAft>
                <a:spcPts val="0"/>
              </a:spcAft>
              <a:buClr>
                <a:srgbClr val="000000"/>
              </a:buClr>
              <a:buSzPts val="2300"/>
              <a:buFont typeface="Arial"/>
              <a:buNone/>
            </a:pPr>
            <a:r>
              <a:rPr b="1" i="0" lang="en-GB" sz="2300" u="none" cap="none" strike="noStrike">
                <a:solidFill>
                  <a:schemeClr val="dk2"/>
                </a:solidFill>
                <a:latin typeface="Lato"/>
                <a:ea typeface="Lato"/>
                <a:cs typeface="Lato"/>
                <a:sym typeface="Lato"/>
              </a:rPr>
              <a:t>Attendance at SNC (By demographic) for overall study programme </a:t>
            </a:r>
            <a:endParaRPr b="1" i="0" sz="2300" u="none" cap="none" strike="noStrike">
              <a:solidFill>
                <a:schemeClr val="dk2"/>
              </a:solidFill>
              <a:latin typeface="Lato"/>
              <a:ea typeface="Lato"/>
              <a:cs typeface="Lato"/>
              <a:sym typeface="Lato"/>
            </a:endParaRPr>
          </a:p>
        </p:txBody>
      </p:sp>
      <p:pic>
        <p:nvPicPr>
          <p:cNvPr id="135" name="Google Shape;135;p19"/>
          <p:cNvPicPr preferRelativeResize="0"/>
          <p:nvPr/>
        </p:nvPicPr>
        <p:blipFill rotWithShape="1">
          <a:blip r:embed="rId3">
            <a:alphaModFix/>
          </a:blip>
          <a:srcRect b="0" l="0" r="0" t="0"/>
          <a:stretch/>
        </p:blipFill>
        <p:spPr>
          <a:xfrm>
            <a:off x="178197" y="1640171"/>
            <a:ext cx="3410292" cy="5169819"/>
          </a:xfrm>
          <a:prstGeom prst="rect">
            <a:avLst/>
          </a:prstGeom>
          <a:noFill/>
          <a:ln>
            <a:noFill/>
          </a:ln>
        </p:spPr>
      </p:pic>
      <p:pic>
        <p:nvPicPr>
          <p:cNvPr id="136" name="Google Shape;136;p19"/>
          <p:cNvPicPr preferRelativeResize="0"/>
          <p:nvPr/>
        </p:nvPicPr>
        <p:blipFill rotWithShape="1">
          <a:blip r:embed="rId4">
            <a:alphaModFix/>
          </a:blip>
          <a:srcRect b="0" l="0" r="0" t="0"/>
          <a:stretch/>
        </p:blipFill>
        <p:spPr>
          <a:xfrm>
            <a:off x="3752010" y="1640171"/>
            <a:ext cx="3188773" cy="5169819"/>
          </a:xfrm>
          <a:prstGeom prst="rect">
            <a:avLst/>
          </a:prstGeom>
          <a:noFill/>
          <a:ln>
            <a:noFill/>
          </a:ln>
        </p:spPr>
      </p:pic>
      <p:pic>
        <p:nvPicPr>
          <p:cNvPr id="137" name="Google Shape;137;p19"/>
          <p:cNvPicPr preferRelativeResize="0"/>
          <p:nvPr/>
        </p:nvPicPr>
        <p:blipFill rotWithShape="1">
          <a:blip r:embed="rId5">
            <a:alphaModFix/>
          </a:blip>
          <a:srcRect b="0" l="0" r="0" t="0"/>
          <a:stretch/>
        </p:blipFill>
        <p:spPr>
          <a:xfrm>
            <a:off x="7119389" y="1640171"/>
            <a:ext cx="3346303" cy="5120143"/>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pic>
        <p:nvPicPr>
          <p:cNvPr id="142" name="Google Shape;142;p20"/>
          <p:cNvPicPr preferRelativeResize="0"/>
          <p:nvPr/>
        </p:nvPicPr>
        <p:blipFill rotWithShape="1">
          <a:blip r:embed="rId3">
            <a:alphaModFix/>
          </a:blip>
          <a:srcRect b="0" l="0" r="0" t="0"/>
          <a:stretch/>
        </p:blipFill>
        <p:spPr>
          <a:xfrm flipH="1">
            <a:off x="-3" y="2060772"/>
            <a:ext cx="7772403" cy="5498905"/>
          </a:xfrm>
          <a:prstGeom prst="rect">
            <a:avLst/>
          </a:prstGeom>
          <a:noFill/>
          <a:ln>
            <a:noFill/>
          </a:ln>
        </p:spPr>
      </p:pic>
      <p:sp>
        <p:nvSpPr>
          <p:cNvPr id="143" name="Google Shape;143;p20"/>
          <p:cNvSpPr txBox="1"/>
          <p:nvPr/>
        </p:nvSpPr>
        <p:spPr>
          <a:xfrm>
            <a:off x="215650" y="387700"/>
            <a:ext cx="9940800" cy="923400"/>
          </a:xfrm>
          <a:prstGeom prst="rect">
            <a:avLst/>
          </a:prstGeom>
          <a:solidFill>
            <a:srgbClr val="FF9900"/>
          </a:solid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None/>
            </a:pPr>
            <a:r>
              <a:rPr b="1" lang="en-GB" sz="5400">
                <a:solidFill>
                  <a:schemeClr val="dk1"/>
                </a:solidFill>
                <a:latin typeface="Arial Black"/>
                <a:ea typeface="Arial Black"/>
                <a:cs typeface="Arial Black"/>
                <a:sym typeface="Arial Black"/>
              </a:rPr>
              <a:t>Monitoring for gaps  </a:t>
            </a:r>
            <a:r>
              <a:rPr b="1" lang="en-GB" sz="5400">
                <a:solidFill>
                  <a:schemeClr val="dk1"/>
                </a:solidFill>
                <a:latin typeface="Arial Black"/>
                <a:ea typeface="Arial Black"/>
                <a:cs typeface="Arial Black"/>
                <a:sym typeface="Arial Black"/>
              </a:rPr>
              <a:t> </a:t>
            </a:r>
            <a:endParaRPr b="0" i="0" sz="3100" u="none" cap="none" strike="noStrike">
              <a:solidFill>
                <a:schemeClr val="dk1"/>
              </a:solidFill>
              <a:latin typeface="Arial"/>
              <a:ea typeface="Arial"/>
              <a:cs typeface="Arial"/>
              <a:sym typeface="Arial"/>
            </a:endParaRPr>
          </a:p>
        </p:txBody>
      </p:sp>
      <p:sp>
        <p:nvSpPr>
          <p:cNvPr id="144" name="Google Shape;144;p20"/>
          <p:cNvSpPr txBox="1"/>
          <p:nvPr/>
        </p:nvSpPr>
        <p:spPr>
          <a:xfrm>
            <a:off x="525075" y="1904150"/>
            <a:ext cx="9813900" cy="554100"/>
          </a:xfrm>
          <a:prstGeom prst="rect">
            <a:avLst/>
          </a:prstGeom>
          <a:noFill/>
          <a:ln>
            <a:noFill/>
          </a:ln>
        </p:spPr>
        <p:txBody>
          <a:bodyPr anchorCtr="0" anchor="t" bIns="45700" lIns="91425" spcFirstLastPara="1" rIns="91425" wrap="square" tIns="45700">
            <a:spAutoFit/>
          </a:bodyPr>
          <a:lstStyle/>
          <a:p>
            <a:pPr indent="0" lvl="0" marL="0" rtl="0" algn="r">
              <a:spcBef>
                <a:spcPts val="0"/>
              </a:spcBef>
              <a:spcAft>
                <a:spcPts val="0"/>
              </a:spcAft>
              <a:buNone/>
            </a:pPr>
            <a:r>
              <a:rPr i="1" lang="en-GB" sz="3000"/>
              <a:t> </a:t>
            </a:r>
            <a:endParaRPr i="1" sz="2400"/>
          </a:p>
        </p:txBody>
      </p:sp>
      <p:sp>
        <p:nvSpPr>
          <p:cNvPr id="145" name="Google Shape;145;p20"/>
          <p:cNvSpPr txBox="1"/>
          <p:nvPr/>
        </p:nvSpPr>
        <p:spPr>
          <a:xfrm>
            <a:off x="282800" y="1468275"/>
            <a:ext cx="9813900" cy="1794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800">
                <a:solidFill>
                  <a:schemeClr val="dk1"/>
                </a:solidFill>
                <a:latin typeface="Calibri"/>
                <a:ea typeface="Calibri"/>
                <a:cs typeface="Calibri"/>
                <a:sym typeface="Calibri"/>
              </a:rPr>
              <a:t>Vulnerable and </a:t>
            </a:r>
            <a:r>
              <a:rPr lang="en-GB" sz="2800">
                <a:solidFill>
                  <a:schemeClr val="dk1"/>
                </a:solidFill>
                <a:latin typeface="Calibri"/>
                <a:ea typeface="Calibri"/>
                <a:cs typeface="Calibri"/>
                <a:sym typeface="Calibri"/>
              </a:rPr>
              <a:t>disadvantaged</a:t>
            </a:r>
            <a:r>
              <a:rPr lang="en-GB" sz="2800">
                <a:solidFill>
                  <a:schemeClr val="dk1"/>
                </a:solidFill>
                <a:latin typeface="Calibri"/>
                <a:ea typeface="Calibri"/>
                <a:cs typeface="Calibri"/>
                <a:sym typeface="Calibri"/>
              </a:rPr>
              <a:t> meetings</a:t>
            </a:r>
            <a:endParaRPr sz="2800">
              <a:solidFill>
                <a:schemeClr val="dk1"/>
              </a:solidFill>
              <a:latin typeface="Calibri"/>
              <a:ea typeface="Calibri"/>
              <a:cs typeface="Calibri"/>
              <a:sym typeface="Calibri"/>
            </a:endParaRPr>
          </a:p>
          <a:p>
            <a:pPr indent="0" lvl="0" marL="0" rtl="0" algn="l">
              <a:spcBef>
                <a:spcPts val="0"/>
              </a:spcBef>
              <a:spcAft>
                <a:spcPts val="0"/>
              </a:spcAft>
              <a:buNone/>
            </a:pPr>
            <a:r>
              <a:rPr lang="en-GB" sz="2800" u="sng">
                <a:solidFill>
                  <a:schemeClr val="hlink"/>
                </a:solidFill>
                <a:latin typeface="Calibri"/>
                <a:ea typeface="Calibri"/>
                <a:cs typeface="Calibri"/>
                <a:sym typeface="Calibri"/>
                <a:hlinkClick r:id="rId4"/>
              </a:rPr>
              <a:t>https://ebsreportsnc.suffolk.ac.uk/ReportsPowerBI/powerbi/Learner%20Tracker</a:t>
            </a:r>
            <a:r>
              <a:rPr lang="en-GB" sz="2800">
                <a:solidFill>
                  <a:schemeClr val="dk1"/>
                </a:solidFill>
                <a:latin typeface="Calibri"/>
                <a:ea typeface="Calibri"/>
                <a:cs typeface="Calibri"/>
                <a:sym typeface="Calibri"/>
              </a:rPr>
              <a:t> </a:t>
            </a:r>
            <a:endParaRPr sz="2800">
              <a:solidFill>
                <a:schemeClr val="dk1"/>
              </a:solidFill>
              <a:latin typeface="Calibri"/>
              <a:ea typeface="Calibri"/>
              <a:cs typeface="Calibri"/>
              <a:sym typeface="Calibri"/>
            </a:endParaRPr>
          </a:p>
          <a:p>
            <a:pPr indent="0" lvl="0" marL="0" rtl="0" algn="l">
              <a:spcBef>
                <a:spcPts val="0"/>
              </a:spcBef>
              <a:spcAft>
                <a:spcPts val="0"/>
              </a:spcAft>
              <a:buNone/>
            </a:pPr>
            <a:r>
              <a:t/>
            </a:r>
            <a:endParaRPr sz="2800">
              <a:solidFill>
                <a:schemeClr val="dk1"/>
              </a:solidFill>
              <a:latin typeface="Calibri"/>
              <a:ea typeface="Calibri"/>
              <a:cs typeface="Calibri"/>
              <a:sym typeface="Calibri"/>
            </a:endParaRPr>
          </a:p>
          <a:p>
            <a:pPr indent="0" lvl="0" marL="0" rtl="0" algn="l">
              <a:spcBef>
                <a:spcPts val="0"/>
              </a:spcBef>
              <a:spcAft>
                <a:spcPts val="0"/>
              </a:spcAft>
              <a:buNone/>
            </a:pPr>
            <a:r>
              <a:t/>
            </a:r>
            <a:endParaRPr sz="2800">
              <a:solidFill>
                <a:schemeClr val="dk1"/>
              </a:solidFill>
              <a:latin typeface="Calibri"/>
              <a:ea typeface="Calibri"/>
              <a:cs typeface="Calibri"/>
              <a:sym typeface="Calibri"/>
            </a:endParaRPr>
          </a:p>
          <a:p>
            <a:pPr indent="0" lvl="0" marL="0" rtl="0" algn="l">
              <a:spcBef>
                <a:spcPts val="0"/>
              </a:spcBef>
              <a:spcAft>
                <a:spcPts val="0"/>
              </a:spcAft>
              <a:buNone/>
            </a:pPr>
            <a:r>
              <a:rPr lang="en-GB" sz="2800">
                <a:solidFill>
                  <a:schemeClr val="dk1"/>
                </a:solidFill>
                <a:latin typeface="Calibri"/>
                <a:ea typeface="Calibri"/>
                <a:cs typeface="Calibri"/>
                <a:sym typeface="Calibri"/>
              </a:rPr>
              <a:t>Bursary students receive CGP revision books to take away, scientific calculators and maths sets. These are appropriately assigned by the classroom teacher. </a:t>
            </a:r>
            <a:endParaRPr sz="2800">
              <a:solidFill>
                <a:schemeClr val="dk1"/>
              </a:solidFill>
              <a:latin typeface="Calibri"/>
              <a:ea typeface="Calibri"/>
              <a:cs typeface="Calibri"/>
              <a:sym typeface="Calibri"/>
            </a:endParaRPr>
          </a:p>
          <a:p>
            <a:pPr indent="0" lvl="0" marL="0" rtl="0" algn="l">
              <a:spcBef>
                <a:spcPts val="0"/>
              </a:spcBef>
              <a:spcAft>
                <a:spcPts val="0"/>
              </a:spcAft>
              <a:buNone/>
            </a:pPr>
            <a:r>
              <a:t/>
            </a:r>
            <a:endParaRPr sz="2800">
              <a:solidFill>
                <a:schemeClr val="dk1"/>
              </a:solidFill>
              <a:latin typeface="Calibri"/>
              <a:ea typeface="Calibri"/>
              <a:cs typeface="Calibri"/>
              <a:sym typeface="Calibri"/>
            </a:endParaRPr>
          </a:p>
          <a:p>
            <a:pPr indent="0" lvl="0" marL="0" rtl="0" algn="l">
              <a:spcBef>
                <a:spcPts val="0"/>
              </a:spcBef>
              <a:spcAft>
                <a:spcPts val="0"/>
              </a:spcAft>
              <a:buNone/>
            </a:pPr>
            <a:r>
              <a:t/>
            </a:r>
            <a:endParaRPr sz="2800">
              <a:solidFill>
                <a:schemeClr val="dk1"/>
              </a:solidFill>
              <a:latin typeface="Calibri"/>
              <a:ea typeface="Calibri"/>
              <a:cs typeface="Calibri"/>
              <a:sym typeface="Calibri"/>
            </a:endParaRPr>
          </a:p>
          <a:p>
            <a:pPr indent="0" lvl="0" marL="0" rtl="0" algn="l">
              <a:spcBef>
                <a:spcPts val="0"/>
              </a:spcBef>
              <a:spcAft>
                <a:spcPts val="0"/>
              </a:spcAft>
              <a:buNone/>
            </a:pPr>
            <a:r>
              <a:t/>
            </a:r>
            <a:endParaRPr sz="2800">
              <a:solidFill>
                <a:schemeClr val="dk1"/>
              </a:solidFill>
              <a:latin typeface="Calibri"/>
              <a:ea typeface="Calibri"/>
              <a:cs typeface="Calibri"/>
              <a:sym typeface="Calibri"/>
            </a:endParaRPr>
          </a:p>
          <a:p>
            <a:pPr indent="0" lvl="0" marL="0" rtl="0" algn="l">
              <a:spcBef>
                <a:spcPts val="0"/>
              </a:spcBef>
              <a:spcAft>
                <a:spcPts val="0"/>
              </a:spcAft>
              <a:buNone/>
            </a:pPr>
            <a:r>
              <a:t/>
            </a:r>
            <a:endParaRPr sz="2800">
              <a:solidFill>
                <a:schemeClr val="dk1"/>
              </a:solidFill>
              <a:latin typeface="Calibri"/>
              <a:ea typeface="Calibri"/>
              <a:cs typeface="Calibri"/>
              <a:sym typeface="Calibri"/>
            </a:endParaRPr>
          </a:p>
          <a:p>
            <a:pPr indent="0" lvl="0" marL="0" rtl="0" algn="l">
              <a:spcBef>
                <a:spcPts val="0"/>
              </a:spcBef>
              <a:spcAft>
                <a:spcPts val="0"/>
              </a:spcAft>
              <a:buNone/>
            </a:pPr>
            <a:r>
              <a:rPr lang="en-GB" sz="2800">
                <a:solidFill>
                  <a:schemeClr val="dk1"/>
                </a:solidFill>
                <a:latin typeface="Calibri"/>
                <a:ea typeface="Calibri"/>
                <a:cs typeface="Calibri"/>
                <a:sym typeface="Calibri"/>
              </a:rPr>
              <a:t> </a:t>
            </a:r>
            <a:endParaRPr sz="2800">
              <a:solidFill>
                <a:schemeClr val="dk1"/>
              </a:solidFill>
              <a:latin typeface="Calibri"/>
              <a:ea typeface="Calibri"/>
              <a:cs typeface="Calibri"/>
              <a:sym typeface="Calibri"/>
            </a:endParaRPr>
          </a:p>
        </p:txBody>
      </p:sp>
      <p:pic>
        <p:nvPicPr>
          <p:cNvPr id="146" name="Google Shape;146;p20"/>
          <p:cNvPicPr preferRelativeResize="0"/>
          <p:nvPr/>
        </p:nvPicPr>
        <p:blipFill>
          <a:blip r:embed="rId5">
            <a:alphaModFix/>
          </a:blip>
          <a:stretch>
            <a:fillRect/>
          </a:stretch>
        </p:blipFill>
        <p:spPr>
          <a:xfrm>
            <a:off x="8228850" y="4592450"/>
            <a:ext cx="2200275" cy="27821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pic>
        <p:nvPicPr>
          <p:cNvPr id="151" name="Google Shape;151;p21"/>
          <p:cNvPicPr preferRelativeResize="0"/>
          <p:nvPr/>
        </p:nvPicPr>
        <p:blipFill rotWithShape="1">
          <a:blip r:embed="rId3">
            <a:alphaModFix/>
          </a:blip>
          <a:srcRect b="0" l="0" r="0" t="0"/>
          <a:stretch/>
        </p:blipFill>
        <p:spPr>
          <a:xfrm>
            <a:off x="2919388" y="2060772"/>
            <a:ext cx="7772403" cy="5498905"/>
          </a:xfrm>
          <a:prstGeom prst="rect">
            <a:avLst/>
          </a:prstGeom>
          <a:noFill/>
          <a:ln>
            <a:noFill/>
          </a:ln>
        </p:spPr>
      </p:pic>
      <p:sp>
        <p:nvSpPr>
          <p:cNvPr id="152" name="Google Shape;152;p21"/>
          <p:cNvSpPr txBox="1"/>
          <p:nvPr/>
        </p:nvSpPr>
        <p:spPr>
          <a:xfrm>
            <a:off x="672500" y="6282875"/>
            <a:ext cx="7155600" cy="923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t/>
            </a:r>
            <a:endParaRPr b="1" sz="5400">
              <a:solidFill>
                <a:schemeClr val="dk1"/>
              </a:solidFill>
              <a:latin typeface="Arial Black"/>
              <a:ea typeface="Arial Black"/>
              <a:cs typeface="Arial Black"/>
              <a:sym typeface="Arial Black"/>
            </a:endParaRPr>
          </a:p>
        </p:txBody>
      </p:sp>
      <p:sp>
        <p:nvSpPr>
          <p:cNvPr id="153" name="Google Shape;153;p21"/>
          <p:cNvSpPr txBox="1"/>
          <p:nvPr/>
        </p:nvSpPr>
        <p:spPr>
          <a:xfrm>
            <a:off x="268203" y="1822327"/>
            <a:ext cx="8187900" cy="307800"/>
          </a:xfrm>
          <a:prstGeom prst="rect">
            <a:avLst/>
          </a:prstGeom>
          <a:noFill/>
          <a:ln>
            <a:noFill/>
          </a:ln>
        </p:spPr>
        <p:txBody>
          <a:bodyPr anchorCtr="0" anchor="t" bIns="45700" lIns="91425" spcFirstLastPara="1" rIns="91425" wrap="square" tIns="45700">
            <a:spAutoFit/>
          </a:bodyPr>
          <a:lstStyle/>
          <a:p>
            <a:pPr indent="0" lvl="0" marL="0" rtl="0" algn="l">
              <a:lnSpc>
                <a:spcPct val="115000"/>
              </a:lnSpc>
              <a:spcBef>
                <a:spcPts val="0"/>
              </a:spcBef>
              <a:spcAft>
                <a:spcPts val="1200"/>
              </a:spcAft>
              <a:buNone/>
            </a:pPr>
            <a:r>
              <a:t/>
            </a:r>
            <a:endParaRPr/>
          </a:p>
        </p:txBody>
      </p:sp>
      <p:sp>
        <p:nvSpPr>
          <p:cNvPr id="154" name="Google Shape;154;p21"/>
          <p:cNvSpPr txBox="1"/>
          <p:nvPr/>
        </p:nvSpPr>
        <p:spPr>
          <a:xfrm>
            <a:off x="86175" y="110800"/>
            <a:ext cx="9804900" cy="1462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5300">
                <a:solidFill>
                  <a:srgbClr val="6FA8DC"/>
                </a:solidFill>
              </a:rPr>
              <a:t> </a:t>
            </a:r>
            <a:r>
              <a:rPr b="1" lang="en-GB" sz="3000">
                <a:solidFill>
                  <a:schemeClr val="dk1"/>
                </a:solidFill>
                <a:latin typeface="Calibri"/>
                <a:ea typeface="Calibri"/>
                <a:cs typeface="Calibri"/>
                <a:sym typeface="Calibri"/>
              </a:rPr>
              <a:t>Inclusive Assessment </a:t>
            </a:r>
            <a:r>
              <a:rPr lang="en-GB" sz="3000">
                <a:solidFill>
                  <a:schemeClr val="dk1"/>
                </a:solidFill>
                <a:latin typeface="Calibri"/>
                <a:ea typeface="Calibri"/>
                <a:cs typeface="Calibri"/>
                <a:sym typeface="Calibri"/>
              </a:rPr>
              <a:t>-Using the group profile. </a:t>
            </a:r>
            <a:br>
              <a:rPr b="1" i="1" lang="en-GB" sz="3000">
                <a:solidFill>
                  <a:schemeClr val="dk1"/>
                </a:solidFill>
                <a:highlight>
                  <a:srgbClr val="F4CCCC"/>
                </a:highlight>
                <a:latin typeface="Calibri"/>
                <a:ea typeface="Calibri"/>
                <a:cs typeface="Calibri"/>
                <a:sym typeface="Calibri"/>
              </a:rPr>
            </a:br>
            <a:endParaRPr sz="3000"/>
          </a:p>
        </p:txBody>
      </p:sp>
      <p:pic>
        <p:nvPicPr>
          <p:cNvPr id="155" name="Google Shape;155;p21"/>
          <p:cNvPicPr preferRelativeResize="0"/>
          <p:nvPr/>
        </p:nvPicPr>
        <p:blipFill>
          <a:blip r:embed="rId4">
            <a:alphaModFix/>
          </a:blip>
          <a:stretch>
            <a:fillRect/>
          </a:stretch>
        </p:blipFill>
        <p:spPr>
          <a:xfrm>
            <a:off x="164450" y="1748325"/>
            <a:ext cx="9726623" cy="4629375"/>
          </a:xfrm>
          <a:prstGeom prst="rect">
            <a:avLst/>
          </a:prstGeom>
          <a:noFill/>
          <a:ln cap="flat" cmpd="sng" w="76200">
            <a:solidFill>
              <a:schemeClr val="dk2"/>
            </a:solidFill>
            <a:prstDash val="solid"/>
            <a:round/>
            <a:headEnd len="sm" w="sm" type="none"/>
            <a:tailEnd len="sm" w="sm" type="none"/>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pic>
        <p:nvPicPr>
          <p:cNvPr id="160" name="Google Shape;160;p22"/>
          <p:cNvPicPr preferRelativeResize="0"/>
          <p:nvPr/>
        </p:nvPicPr>
        <p:blipFill rotWithShape="1">
          <a:blip r:embed="rId3">
            <a:alphaModFix/>
          </a:blip>
          <a:srcRect b="0" l="0" r="0" t="0"/>
          <a:stretch/>
        </p:blipFill>
        <p:spPr>
          <a:xfrm>
            <a:off x="2919388" y="2060772"/>
            <a:ext cx="7772403" cy="5498905"/>
          </a:xfrm>
          <a:prstGeom prst="rect">
            <a:avLst/>
          </a:prstGeom>
          <a:noFill/>
          <a:ln>
            <a:noFill/>
          </a:ln>
        </p:spPr>
      </p:pic>
      <p:sp>
        <p:nvSpPr>
          <p:cNvPr id="161" name="Google Shape;161;p22"/>
          <p:cNvSpPr txBox="1"/>
          <p:nvPr/>
        </p:nvSpPr>
        <p:spPr>
          <a:xfrm>
            <a:off x="672500" y="6282875"/>
            <a:ext cx="7155600" cy="923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t/>
            </a:r>
            <a:endParaRPr b="1" sz="5400">
              <a:solidFill>
                <a:schemeClr val="dk1"/>
              </a:solidFill>
              <a:latin typeface="Arial Black"/>
              <a:ea typeface="Arial Black"/>
              <a:cs typeface="Arial Black"/>
              <a:sym typeface="Arial Black"/>
            </a:endParaRPr>
          </a:p>
        </p:txBody>
      </p:sp>
      <p:sp>
        <p:nvSpPr>
          <p:cNvPr id="162" name="Google Shape;162;p22"/>
          <p:cNvSpPr txBox="1"/>
          <p:nvPr/>
        </p:nvSpPr>
        <p:spPr>
          <a:xfrm>
            <a:off x="268203" y="1822327"/>
            <a:ext cx="8187900" cy="307800"/>
          </a:xfrm>
          <a:prstGeom prst="rect">
            <a:avLst/>
          </a:prstGeom>
          <a:noFill/>
          <a:ln>
            <a:noFill/>
          </a:ln>
        </p:spPr>
        <p:txBody>
          <a:bodyPr anchorCtr="0" anchor="t" bIns="45700" lIns="91425" spcFirstLastPara="1" rIns="91425" wrap="square" tIns="45700">
            <a:spAutoFit/>
          </a:bodyPr>
          <a:lstStyle/>
          <a:p>
            <a:pPr indent="0" lvl="0" marL="0" rtl="0" algn="l">
              <a:lnSpc>
                <a:spcPct val="115000"/>
              </a:lnSpc>
              <a:spcBef>
                <a:spcPts val="0"/>
              </a:spcBef>
              <a:spcAft>
                <a:spcPts val="1200"/>
              </a:spcAft>
              <a:buNone/>
            </a:pPr>
            <a:r>
              <a:t/>
            </a:r>
            <a:endParaRPr/>
          </a:p>
        </p:txBody>
      </p:sp>
      <p:sp>
        <p:nvSpPr>
          <p:cNvPr id="163" name="Google Shape;163;p22"/>
          <p:cNvSpPr txBox="1"/>
          <p:nvPr/>
        </p:nvSpPr>
        <p:spPr>
          <a:xfrm>
            <a:off x="86175" y="110800"/>
            <a:ext cx="9804900" cy="172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3500">
                <a:solidFill>
                  <a:srgbClr val="6FA8DC"/>
                </a:solidFill>
              </a:rPr>
              <a:t>How can pedagogy break down barriers to learning E and M? </a:t>
            </a:r>
            <a:br>
              <a:rPr b="1" i="1" lang="en-GB" sz="3000">
                <a:solidFill>
                  <a:schemeClr val="dk1"/>
                </a:solidFill>
                <a:highlight>
                  <a:srgbClr val="F4CCCC"/>
                </a:highlight>
                <a:latin typeface="Calibri"/>
                <a:ea typeface="Calibri"/>
                <a:cs typeface="Calibri"/>
                <a:sym typeface="Calibri"/>
              </a:rPr>
            </a:br>
            <a:endParaRPr sz="3000"/>
          </a:p>
        </p:txBody>
      </p:sp>
      <p:sp>
        <p:nvSpPr>
          <p:cNvPr id="164" name="Google Shape;164;p22"/>
          <p:cNvSpPr txBox="1"/>
          <p:nvPr/>
        </p:nvSpPr>
        <p:spPr>
          <a:xfrm>
            <a:off x="186650" y="1445175"/>
            <a:ext cx="7679100" cy="5418000"/>
          </a:xfrm>
          <a:prstGeom prst="rect">
            <a:avLst/>
          </a:prstGeom>
          <a:noFill/>
          <a:ln>
            <a:noFill/>
          </a:ln>
        </p:spPr>
        <p:txBody>
          <a:bodyPr anchorCtr="0" anchor="t" bIns="91425" lIns="91425" spcFirstLastPara="1" rIns="91425" wrap="square" tIns="91425">
            <a:spAutoFit/>
          </a:bodyPr>
          <a:lstStyle/>
          <a:p>
            <a:pPr indent="-406400" lvl="0" marL="457200" rtl="0" algn="l">
              <a:spcBef>
                <a:spcPts val="0"/>
              </a:spcBef>
              <a:spcAft>
                <a:spcPts val="0"/>
              </a:spcAft>
              <a:buClr>
                <a:schemeClr val="dk1"/>
              </a:buClr>
              <a:buSzPts val="2800"/>
              <a:buFont typeface="Calibri"/>
              <a:buAutoNum type="arabicParenR"/>
            </a:pPr>
            <a:r>
              <a:rPr lang="en-GB" sz="2800">
                <a:solidFill>
                  <a:schemeClr val="dk1"/>
                </a:solidFill>
                <a:latin typeface="Calibri"/>
                <a:ea typeface="Calibri"/>
                <a:cs typeface="Calibri"/>
                <a:sym typeface="Calibri"/>
              </a:rPr>
              <a:t>Paired learning and peer interaction (rising up 3 percentile points) . A teacher increasing scores by that amount for her class of 30 generates an additional £150k of lifetime income for her students, every year. (For English, not maths)</a:t>
            </a:r>
            <a:endParaRPr sz="2800">
              <a:solidFill>
                <a:schemeClr val="dk1"/>
              </a:solidFill>
              <a:latin typeface="Calibri"/>
              <a:ea typeface="Calibri"/>
              <a:cs typeface="Calibri"/>
              <a:sym typeface="Calibri"/>
            </a:endParaRPr>
          </a:p>
          <a:p>
            <a:pPr indent="0" lvl="0" marL="0" rtl="0" algn="l">
              <a:spcBef>
                <a:spcPts val="0"/>
              </a:spcBef>
              <a:spcAft>
                <a:spcPts val="0"/>
              </a:spcAft>
              <a:buNone/>
            </a:pPr>
            <a:r>
              <a:t/>
            </a:r>
            <a:endParaRPr sz="2800">
              <a:solidFill>
                <a:schemeClr val="dk1"/>
              </a:solidFill>
              <a:latin typeface="Calibri"/>
              <a:ea typeface="Calibri"/>
              <a:cs typeface="Calibri"/>
              <a:sym typeface="Calibri"/>
            </a:endParaRPr>
          </a:p>
          <a:p>
            <a:pPr indent="0" lvl="0" marL="0" rtl="0" algn="l">
              <a:spcBef>
                <a:spcPts val="0"/>
              </a:spcBef>
              <a:spcAft>
                <a:spcPts val="0"/>
              </a:spcAft>
              <a:buNone/>
            </a:pPr>
            <a:r>
              <a:t/>
            </a:r>
            <a:endParaRPr sz="2800">
              <a:solidFill>
                <a:schemeClr val="dk1"/>
              </a:solidFill>
              <a:latin typeface="Calibri"/>
              <a:ea typeface="Calibri"/>
              <a:cs typeface="Calibri"/>
              <a:sym typeface="Calibri"/>
            </a:endParaRPr>
          </a:p>
          <a:p>
            <a:pPr indent="-381000" lvl="0" marL="457200" rtl="0" algn="l">
              <a:spcBef>
                <a:spcPts val="0"/>
              </a:spcBef>
              <a:spcAft>
                <a:spcPts val="0"/>
              </a:spcAft>
              <a:buClr>
                <a:schemeClr val="dk1"/>
              </a:buClr>
              <a:buSzPts val="2400"/>
              <a:buFont typeface="Calibri"/>
              <a:buAutoNum type="arabicParenR"/>
            </a:pPr>
            <a:r>
              <a:rPr lang="en-GB" sz="2400">
                <a:solidFill>
                  <a:schemeClr val="dk1"/>
                </a:solidFill>
                <a:latin typeface="Calibri"/>
                <a:ea typeface="Calibri"/>
                <a:cs typeface="Calibri"/>
                <a:sym typeface="Calibri"/>
              </a:rPr>
              <a:t>They use the main 5: Spaced practice; Interleaving; Retrieval practice; Dual coding; (strategies to manage) cognitive load.) and how they might actually *</a:t>
            </a:r>
            <a:r>
              <a:rPr b="1" lang="en-GB" sz="2400">
                <a:solidFill>
                  <a:schemeClr val="dk1"/>
                </a:solidFill>
                <a:latin typeface="Calibri"/>
                <a:ea typeface="Calibri"/>
                <a:cs typeface="Calibri"/>
                <a:sym typeface="Calibri"/>
              </a:rPr>
              <a:t>hinder</a:t>
            </a:r>
            <a:r>
              <a:rPr lang="en-GB" sz="2400">
                <a:solidFill>
                  <a:schemeClr val="dk1"/>
                </a:solidFill>
                <a:latin typeface="Calibri"/>
                <a:ea typeface="Calibri"/>
                <a:cs typeface="Calibri"/>
                <a:sym typeface="Calibri"/>
              </a:rPr>
              <a:t>* progress in maths and English if we focus too much on utilising them. It’s a framework, but doesn’t replace pedagogy and the </a:t>
            </a:r>
            <a:r>
              <a:rPr lang="en-GB" sz="2400">
                <a:solidFill>
                  <a:schemeClr val="dk1"/>
                </a:solidFill>
                <a:latin typeface="Calibri"/>
                <a:ea typeface="Calibri"/>
                <a:cs typeface="Calibri"/>
                <a:sym typeface="Calibri"/>
              </a:rPr>
              <a:t>importance</a:t>
            </a:r>
            <a:r>
              <a:rPr lang="en-GB" sz="2400">
                <a:solidFill>
                  <a:schemeClr val="dk1"/>
                </a:solidFill>
                <a:latin typeface="Calibri"/>
                <a:ea typeface="Calibri"/>
                <a:cs typeface="Calibri"/>
                <a:sym typeface="Calibri"/>
              </a:rPr>
              <a:t> of connection </a:t>
            </a:r>
            <a:endParaRPr sz="2400">
              <a:solidFill>
                <a:schemeClr val="dk1"/>
              </a:solidFill>
              <a:latin typeface="Calibri"/>
              <a:ea typeface="Calibri"/>
              <a:cs typeface="Calibri"/>
              <a:sym typeface="Calibri"/>
            </a:endParaRPr>
          </a:p>
        </p:txBody>
      </p:sp>
      <p:pic>
        <p:nvPicPr>
          <p:cNvPr id="165" name="Google Shape;165;p22"/>
          <p:cNvPicPr preferRelativeResize="0"/>
          <p:nvPr/>
        </p:nvPicPr>
        <p:blipFill>
          <a:blip r:embed="rId4">
            <a:alphaModFix/>
          </a:blip>
          <a:stretch>
            <a:fillRect/>
          </a:stretch>
        </p:blipFill>
        <p:spPr>
          <a:xfrm>
            <a:off x="8158075" y="789600"/>
            <a:ext cx="2424925" cy="2781625"/>
          </a:xfrm>
          <a:prstGeom prst="rect">
            <a:avLst/>
          </a:prstGeom>
          <a:noFill/>
          <a:ln>
            <a:noFill/>
          </a:ln>
        </p:spPr>
      </p:pic>
      <p:pic>
        <p:nvPicPr>
          <p:cNvPr id="166" name="Google Shape;166;p22"/>
          <p:cNvPicPr preferRelativeResize="0"/>
          <p:nvPr/>
        </p:nvPicPr>
        <p:blipFill>
          <a:blip r:embed="rId5">
            <a:alphaModFix/>
          </a:blip>
          <a:stretch>
            <a:fillRect/>
          </a:stretch>
        </p:blipFill>
        <p:spPr>
          <a:xfrm>
            <a:off x="7983000" y="3818275"/>
            <a:ext cx="2600000" cy="3191826"/>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pic>
        <p:nvPicPr>
          <p:cNvPr id="171" name="Google Shape;171;p23"/>
          <p:cNvPicPr preferRelativeResize="0"/>
          <p:nvPr/>
        </p:nvPicPr>
        <p:blipFill rotWithShape="1">
          <a:blip r:embed="rId3">
            <a:alphaModFix/>
          </a:blip>
          <a:srcRect b="0" l="0" r="0" t="0"/>
          <a:stretch/>
        </p:blipFill>
        <p:spPr>
          <a:xfrm>
            <a:off x="2919388" y="2060772"/>
            <a:ext cx="7772403" cy="5498905"/>
          </a:xfrm>
          <a:prstGeom prst="rect">
            <a:avLst/>
          </a:prstGeom>
          <a:noFill/>
          <a:ln>
            <a:noFill/>
          </a:ln>
        </p:spPr>
      </p:pic>
      <p:sp>
        <p:nvSpPr>
          <p:cNvPr id="172" name="Google Shape;172;p23"/>
          <p:cNvSpPr txBox="1"/>
          <p:nvPr/>
        </p:nvSpPr>
        <p:spPr>
          <a:xfrm>
            <a:off x="672500" y="6282875"/>
            <a:ext cx="7155600" cy="923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t/>
            </a:r>
            <a:endParaRPr b="1" sz="5400">
              <a:solidFill>
                <a:schemeClr val="dk1"/>
              </a:solidFill>
              <a:latin typeface="Arial Black"/>
              <a:ea typeface="Arial Black"/>
              <a:cs typeface="Arial Black"/>
              <a:sym typeface="Arial Black"/>
            </a:endParaRPr>
          </a:p>
        </p:txBody>
      </p:sp>
      <p:sp>
        <p:nvSpPr>
          <p:cNvPr id="173" name="Google Shape;173;p23"/>
          <p:cNvSpPr txBox="1"/>
          <p:nvPr/>
        </p:nvSpPr>
        <p:spPr>
          <a:xfrm>
            <a:off x="391325" y="1699175"/>
            <a:ext cx="9003000" cy="3136200"/>
          </a:xfrm>
          <a:prstGeom prst="rect">
            <a:avLst/>
          </a:prstGeom>
          <a:noFill/>
          <a:ln>
            <a:noFill/>
          </a:ln>
        </p:spPr>
        <p:txBody>
          <a:bodyPr anchorCtr="0" anchor="t" bIns="45700" lIns="91425" spcFirstLastPara="1" rIns="91425" wrap="square" tIns="45700">
            <a:spAutoFit/>
          </a:bodyPr>
          <a:lstStyle/>
          <a:p>
            <a:pPr indent="0" lvl="0" marL="0" rtl="0" algn="l">
              <a:lnSpc>
                <a:spcPct val="115000"/>
              </a:lnSpc>
              <a:spcBef>
                <a:spcPts val="1200"/>
              </a:spcBef>
              <a:spcAft>
                <a:spcPts val="0"/>
              </a:spcAft>
              <a:buNone/>
            </a:pPr>
            <a:r>
              <a:rPr i="1" lang="en-GB" sz="2000">
                <a:solidFill>
                  <a:schemeClr val="dk1"/>
                </a:solidFill>
                <a:latin typeface="Calibri"/>
                <a:ea typeface="Calibri"/>
                <a:cs typeface="Calibri"/>
                <a:sym typeface="Calibri"/>
              </a:rPr>
              <a:t>I</a:t>
            </a:r>
            <a:r>
              <a:rPr i="1" lang="en-GB" sz="1500">
                <a:solidFill>
                  <a:schemeClr val="dk1"/>
                </a:solidFill>
                <a:latin typeface="Calibri"/>
                <a:ea typeface="Calibri"/>
                <a:cs typeface="Calibri"/>
                <a:sym typeface="Calibri"/>
              </a:rPr>
              <a:t>ndividual barriers to achievement must be identified early through the effective use of diagnostic and performance data. Learners should not be treated as homogeneous cohorts; instead, teaching, assessment, and support strategies must reflect individual </a:t>
            </a:r>
            <a:r>
              <a:rPr i="1" lang="en-GB" sz="1500">
                <a:solidFill>
                  <a:schemeClr val="dk1"/>
                </a:solidFill>
                <a:highlight>
                  <a:schemeClr val="lt1"/>
                </a:highlight>
                <a:latin typeface="Calibri"/>
                <a:ea typeface="Calibri"/>
                <a:cs typeface="Calibri"/>
                <a:sym typeface="Calibri"/>
              </a:rPr>
              <a:t>needs.</a:t>
            </a:r>
            <a:endParaRPr i="1" sz="1500">
              <a:solidFill>
                <a:schemeClr val="dk1"/>
              </a:solidFill>
              <a:highlight>
                <a:schemeClr val="lt1"/>
              </a:highlight>
              <a:latin typeface="Calibri"/>
              <a:ea typeface="Calibri"/>
              <a:cs typeface="Calibri"/>
              <a:sym typeface="Calibri"/>
            </a:endParaRPr>
          </a:p>
          <a:p>
            <a:pPr indent="0" lvl="0" marL="0" rtl="0" algn="l">
              <a:lnSpc>
                <a:spcPct val="115000"/>
              </a:lnSpc>
              <a:spcBef>
                <a:spcPts val="1200"/>
              </a:spcBef>
              <a:spcAft>
                <a:spcPts val="0"/>
              </a:spcAft>
              <a:buNone/>
            </a:pPr>
            <a:r>
              <a:t/>
            </a:r>
            <a:endParaRPr i="1" sz="1500">
              <a:solidFill>
                <a:schemeClr val="dk1"/>
              </a:solidFill>
              <a:highlight>
                <a:schemeClr val="lt1"/>
              </a:highlight>
              <a:latin typeface="Calibri"/>
              <a:ea typeface="Calibri"/>
              <a:cs typeface="Calibri"/>
              <a:sym typeface="Calibri"/>
            </a:endParaRPr>
          </a:p>
          <a:p>
            <a:pPr indent="0" lvl="0" marL="0" rtl="0" algn="l">
              <a:lnSpc>
                <a:spcPct val="115000"/>
              </a:lnSpc>
              <a:spcBef>
                <a:spcPts val="1200"/>
              </a:spcBef>
              <a:spcAft>
                <a:spcPts val="0"/>
              </a:spcAft>
              <a:buNone/>
            </a:pPr>
            <a:r>
              <a:rPr lang="en-GB" sz="1500">
                <a:solidFill>
                  <a:schemeClr val="dk1"/>
                </a:solidFill>
                <a:latin typeface="Calibri"/>
                <a:ea typeface="Calibri"/>
                <a:cs typeface="Calibri"/>
                <a:sym typeface="Calibri"/>
              </a:rPr>
              <a:t>Formative Assessment: The marking of formative assessments (e.g. written work, presentations, practical tasks) for vulnerable learners should be prioritised. Feedback—whether written or verbal—must be provided to these learners first once marking is complete and connection between student and tutor prioritised. </a:t>
            </a:r>
            <a:endParaRPr sz="15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t/>
            </a:r>
            <a:endParaRPr sz="1500"/>
          </a:p>
          <a:p>
            <a:pPr indent="0" lvl="0" marL="0" rtl="0" algn="l">
              <a:lnSpc>
                <a:spcPct val="115000"/>
              </a:lnSpc>
              <a:spcBef>
                <a:spcPts val="1200"/>
              </a:spcBef>
              <a:spcAft>
                <a:spcPts val="1200"/>
              </a:spcAft>
              <a:buNone/>
            </a:pPr>
            <a:r>
              <a:t/>
            </a:r>
            <a:endParaRPr/>
          </a:p>
        </p:txBody>
      </p:sp>
      <p:sp>
        <p:nvSpPr>
          <p:cNvPr id="174" name="Google Shape;174;p23"/>
          <p:cNvSpPr txBox="1"/>
          <p:nvPr/>
        </p:nvSpPr>
        <p:spPr>
          <a:xfrm>
            <a:off x="391325" y="332450"/>
            <a:ext cx="9457500" cy="1462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5300">
                <a:solidFill>
                  <a:srgbClr val="6FA8DC"/>
                </a:solidFill>
              </a:rPr>
              <a:t> </a:t>
            </a:r>
            <a:r>
              <a:rPr b="1" lang="en-GB" sz="3000">
                <a:solidFill>
                  <a:schemeClr val="dk1"/>
                </a:solidFill>
                <a:latin typeface="Calibri"/>
                <a:ea typeface="Calibri"/>
                <a:cs typeface="Calibri"/>
                <a:sym typeface="Calibri"/>
              </a:rPr>
              <a:t>Inclusive Assessment </a:t>
            </a:r>
            <a:r>
              <a:rPr lang="en-GB" sz="3000">
                <a:solidFill>
                  <a:schemeClr val="dk1"/>
                </a:solidFill>
                <a:latin typeface="Calibri"/>
                <a:ea typeface="Calibri"/>
                <a:cs typeface="Calibri"/>
                <a:sym typeface="Calibri"/>
              </a:rPr>
              <a:t>- </a:t>
            </a:r>
            <a:r>
              <a:rPr b="1" lang="en-GB" sz="3000">
                <a:solidFill>
                  <a:schemeClr val="dk1"/>
                </a:solidFill>
                <a:latin typeface="Calibri"/>
                <a:ea typeface="Calibri"/>
                <a:cs typeface="Calibri"/>
                <a:sym typeface="Calibri"/>
              </a:rPr>
              <a:t>Addressing Attainment Gaps</a:t>
            </a:r>
            <a:br>
              <a:rPr b="1" i="1" lang="en-GB" sz="3000">
                <a:solidFill>
                  <a:schemeClr val="dk1"/>
                </a:solidFill>
                <a:highlight>
                  <a:srgbClr val="F4CCCC"/>
                </a:highlight>
                <a:latin typeface="Calibri"/>
                <a:ea typeface="Calibri"/>
                <a:cs typeface="Calibri"/>
                <a:sym typeface="Calibri"/>
              </a:rPr>
            </a:br>
            <a:endParaRPr sz="3000"/>
          </a:p>
        </p:txBody>
      </p:sp>
      <p:pic>
        <p:nvPicPr>
          <p:cNvPr id="175" name="Google Shape;175;p23"/>
          <p:cNvPicPr preferRelativeResize="0"/>
          <p:nvPr/>
        </p:nvPicPr>
        <p:blipFill>
          <a:blip r:embed="rId4">
            <a:alphaModFix/>
          </a:blip>
          <a:stretch>
            <a:fillRect/>
          </a:stretch>
        </p:blipFill>
        <p:spPr>
          <a:xfrm>
            <a:off x="251975" y="4374388"/>
            <a:ext cx="5962650" cy="2533650"/>
          </a:xfrm>
          <a:prstGeom prst="rect">
            <a:avLst/>
          </a:prstGeom>
          <a:noFill/>
          <a:ln cap="flat" cmpd="sng" w="76200">
            <a:solidFill>
              <a:schemeClr val="dk2"/>
            </a:solidFill>
            <a:prstDash val="solid"/>
            <a:round/>
            <a:headEnd len="sm" w="sm" type="none"/>
            <a:tailEnd len="sm" w="sm" type="none"/>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pic>
        <p:nvPicPr>
          <p:cNvPr id="180" name="Google Shape;180;p24"/>
          <p:cNvPicPr preferRelativeResize="0"/>
          <p:nvPr/>
        </p:nvPicPr>
        <p:blipFill rotWithShape="1">
          <a:blip r:embed="rId3">
            <a:alphaModFix/>
          </a:blip>
          <a:srcRect b="0" l="0" r="0" t="0"/>
          <a:stretch/>
        </p:blipFill>
        <p:spPr>
          <a:xfrm flipH="1">
            <a:off x="-3" y="2060772"/>
            <a:ext cx="7772403" cy="5498905"/>
          </a:xfrm>
          <a:prstGeom prst="rect">
            <a:avLst/>
          </a:prstGeom>
          <a:noFill/>
          <a:ln>
            <a:noFill/>
          </a:ln>
        </p:spPr>
      </p:pic>
      <p:sp>
        <p:nvSpPr>
          <p:cNvPr id="181" name="Google Shape;181;p24"/>
          <p:cNvSpPr txBox="1"/>
          <p:nvPr/>
        </p:nvSpPr>
        <p:spPr>
          <a:xfrm>
            <a:off x="215649" y="387700"/>
            <a:ext cx="9669600" cy="9234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None/>
            </a:pPr>
            <a:r>
              <a:rPr b="1" lang="en-GB" sz="5400">
                <a:solidFill>
                  <a:schemeClr val="dk1"/>
                </a:solidFill>
                <a:latin typeface="Arial Black"/>
                <a:ea typeface="Arial Black"/>
                <a:cs typeface="Arial Black"/>
                <a:sym typeface="Arial Black"/>
              </a:rPr>
              <a:t> </a:t>
            </a:r>
            <a:endParaRPr b="0" i="0" sz="3100" u="none" cap="none" strike="noStrike">
              <a:solidFill>
                <a:schemeClr val="dk1"/>
              </a:solidFill>
              <a:latin typeface="Arial"/>
              <a:ea typeface="Arial"/>
              <a:cs typeface="Arial"/>
              <a:sym typeface="Arial"/>
            </a:endParaRPr>
          </a:p>
        </p:txBody>
      </p:sp>
      <p:sp>
        <p:nvSpPr>
          <p:cNvPr id="182" name="Google Shape;182;p24"/>
          <p:cNvSpPr txBox="1"/>
          <p:nvPr/>
        </p:nvSpPr>
        <p:spPr>
          <a:xfrm>
            <a:off x="192950" y="306825"/>
            <a:ext cx="10026900" cy="1707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6100">
                <a:solidFill>
                  <a:schemeClr val="dk1"/>
                </a:solidFill>
                <a:latin typeface="Calibri"/>
                <a:ea typeface="Calibri"/>
                <a:cs typeface="Calibri"/>
                <a:sym typeface="Calibri"/>
              </a:rPr>
              <a:t>RESO - </a:t>
            </a:r>
            <a:r>
              <a:rPr b="1" lang="en-GB" sz="6100">
                <a:solidFill>
                  <a:schemeClr val="dk1"/>
                </a:solidFill>
                <a:latin typeface="Calibri"/>
                <a:ea typeface="Calibri"/>
                <a:cs typeface="Calibri"/>
                <a:sym typeface="Calibri"/>
              </a:rPr>
              <a:t>Resilience</a:t>
            </a:r>
            <a:r>
              <a:rPr b="1" lang="en-GB" sz="6100">
                <a:solidFill>
                  <a:schemeClr val="dk1"/>
                </a:solidFill>
                <a:latin typeface="Calibri"/>
                <a:ea typeface="Calibri"/>
                <a:cs typeface="Calibri"/>
                <a:sym typeface="Calibri"/>
              </a:rPr>
              <a:t> Support Organisation </a:t>
            </a:r>
            <a:endParaRPr sz="6100">
              <a:solidFill>
                <a:schemeClr val="dk1"/>
              </a:solidFill>
              <a:latin typeface="Calibri"/>
              <a:ea typeface="Calibri"/>
              <a:cs typeface="Calibri"/>
              <a:sym typeface="Calibri"/>
            </a:endParaRPr>
          </a:p>
        </p:txBody>
      </p:sp>
      <p:sp>
        <p:nvSpPr>
          <p:cNvPr id="183" name="Google Shape;183;p24"/>
          <p:cNvSpPr txBox="1"/>
          <p:nvPr/>
        </p:nvSpPr>
        <p:spPr>
          <a:xfrm>
            <a:off x="842250" y="1725575"/>
            <a:ext cx="8950800" cy="631200"/>
          </a:xfrm>
          <a:prstGeom prst="rect">
            <a:avLst/>
          </a:prstGeom>
          <a:noFill/>
          <a:ln>
            <a:noFill/>
          </a:ln>
        </p:spPr>
        <p:txBody>
          <a:bodyPr anchorCtr="0" anchor="t" bIns="91425" lIns="91425" spcFirstLastPara="1" rIns="91425" wrap="square" tIns="91425">
            <a:spAutoFit/>
          </a:bodyPr>
          <a:lstStyle/>
          <a:p>
            <a:pPr indent="0" lvl="0" marL="457200" rtl="0" algn="l">
              <a:lnSpc>
                <a:spcPct val="115000"/>
              </a:lnSpc>
              <a:spcBef>
                <a:spcPts val="0"/>
              </a:spcBef>
              <a:spcAft>
                <a:spcPts val="1200"/>
              </a:spcAft>
              <a:buNone/>
            </a:pPr>
            <a:r>
              <a:t/>
            </a:r>
            <a:endParaRPr sz="2900"/>
          </a:p>
        </p:txBody>
      </p:sp>
      <p:pic>
        <p:nvPicPr>
          <p:cNvPr id="184" name="Google Shape;184;p24"/>
          <p:cNvPicPr preferRelativeResize="0"/>
          <p:nvPr>
            <p:ph idx="1" type="body"/>
          </p:nvPr>
        </p:nvPicPr>
        <p:blipFill rotWithShape="1">
          <a:blip r:embed="rId4">
            <a:alphaModFix/>
          </a:blip>
          <a:srcRect b="0" l="0" r="0" t="0"/>
          <a:stretch/>
        </p:blipFill>
        <p:spPr>
          <a:xfrm>
            <a:off x="3465550" y="2356777"/>
            <a:ext cx="6935100" cy="4653300"/>
          </a:xfrm>
          <a:prstGeom prst="rect">
            <a:avLst/>
          </a:prstGeom>
          <a:noFill/>
          <a:ln>
            <a:noFill/>
          </a:ln>
        </p:spPr>
      </p:pic>
      <p:pic>
        <p:nvPicPr>
          <p:cNvPr id="185" name="Google Shape;185;p24"/>
          <p:cNvPicPr preferRelativeResize="0"/>
          <p:nvPr/>
        </p:nvPicPr>
        <p:blipFill>
          <a:blip r:embed="rId5">
            <a:alphaModFix/>
          </a:blip>
          <a:stretch>
            <a:fillRect/>
          </a:stretch>
        </p:blipFill>
        <p:spPr>
          <a:xfrm>
            <a:off x="706450" y="2590225"/>
            <a:ext cx="1990725" cy="19812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pic>
        <p:nvPicPr>
          <p:cNvPr id="190" name="Google Shape;190;p25"/>
          <p:cNvPicPr preferRelativeResize="0"/>
          <p:nvPr/>
        </p:nvPicPr>
        <p:blipFill rotWithShape="1">
          <a:blip r:embed="rId3">
            <a:alphaModFix/>
          </a:blip>
          <a:srcRect b="0" l="0" r="0" t="0"/>
          <a:stretch/>
        </p:blipFill>
        <p:spPr>
          <a:xfrm rot="10800000">
            <a:off x="0" y="144806"/>
            <a:ext cx="7772400" cy="5498903"/>
          </a:xfrm>
          <a:prstGeom prst="rect">
            <a:avLst/>
          </a:prstGeom>
          <a:noFill/>
          <a:ln>
            <a:noFill/>
          </a:ln>
        </p:spPr>
      </p:pic>
      <p:sp>
        <p:nvSpPr>
          <p:cNvPr id="191" name="Google Shape;191;p25"/>
          <p:cNvSpPr txBox="1"/>
          <p:nvPr/>
        </p:nvSpPr>
        <p:spPr>
          <a:xfrm>
            <a:off x="1953893" y="911092"/>
            <a:ext cx="8730300" cy="708000"/>
          </a:xfrm>
          <a:prstGeom prst="rect">
            <a:avLst/>
          </a:prstGeom>
          <a:noFill/>
          <a:ln>
            <a:noFill/>
          </a:ln>
        </p:spPr>
        <p:txBody>
          <a:bodyPr anchorCtr="0" anchor="t" bIns="45700" lIns="91425" spcFirstLastPara="1" rIns="91425" wrap="square" tIns="45700">
            <a:spAutoFit/>
          </a:bodyPr>
          <a:lstStyle/>
          <a:p>
            <a:pPr indent="0" lvl="0" marL="0" rtl="0" algn="l">
              <a:lnSpc>
                <a:spcPct val="115000"/>
              </a:lnSpc>
              <a:spcBef>
                <a:spcPts val="1200"/>
              </a:spcBef>
              <a:spcAft>
                <a:spcPts val="1200"/>
              </a:spcAft>
              <a:buClr>
                <a:schemeClr val="dk1"/>
              </a:buClr>
              <a:buSzPts val="1100"/>
              <a:buFont typeface="Arial"/>
              <a:buNone/>
            </a:pPr>
            <a:r>
              <a:rPr b="1" lang="en-GB" sz="4000">
                <a:solidFill>
                  <a:schemeClr val="dk1"/>
                </a:solidFill>
              </a:rPr>
              <a:t>Developing exam </a:t>
            </a:r>
            <a:r>
              <a:rPr b="1" lang="en-GB" sz="4000">
                <a:solidFill>
                  <a:schemeClr val="dk1"/>
                </a:solidFill>
              </a:rPr>
              <a:t>resilience</a:t>
            </a:r>
            <a:r>
              <a:rPr b="1" lang="en-GB" sz="4000">
                <a:solidFill>
                  <a:schemeClr val="dk1"/>
                </a:solidFill>
              </a:rPr>
              <a:t> </a:t>
            </a:r>
            <a:endParaRPr b="0" i="0" sz="5400" u="none" cap="none" strike="noStrike">
              <a:solidFill>
                <a:schemeClr val="dk1"/>
              </a:solidFill>
              <a:latin typeface="Arial"/>
              <a:ea typeface="Arial"/>
              <a:cs typeface="Arial"/>
              <a:sym typeface="Arial"/>
            </a:endParaRPr>
          </a:p>
        </p:txBody>
      </p:sp>
      <p:sp>
        <p:nvSpPr>
          <p:cNvPr id="192" name="Google Shape;192;p25"/>
          <p:cNvSpPr txBox="1"/>
          <p:nvPr/>
        </p:nvSpPr>
        <p:spPr>
          <a:xfrm>
            <a:off x="201025" y="1619100"/>
            <a:ext cx="6459900" cy="6043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t/>
            </a:r>
            <a:endParaRPr/>
          </a:p>
          <a:p>
            <a:pPr indent="0" lvl="0" marL="0" rtl="0" algn="l">
              <a:lnSpc>
                <a:spcPct val="115000"/>
              </a:lnSpc>
              <a:spcBef>
                <a:spcPts val="1200"/>
              </a:spcBef>
              <a:spcAft>
                <a:spcPts val="0"/>
              </a:spcAft>
              <a:buClr>
                <a:schemeClr val="dk1"/>
              </a:buClr>
              <a:buSzPts val="1100"/>
              <a:buFont typeface="Arial"/>
              <a:buNone/>
            </a:pPr>
            <a:r>
              <a:rPr lang="en-GB" sz="1100">
                <a:solidFill>
                  <a:schemeClr val="dk1"/>
                </a:solidFill>
                <a:latin typeface="Calibri"/>
                <a:ea typeface="Calibri"/>
                <a:cs typeface="Calibri"/>
                <a:sym typeface="Calibri"/>
              </a:rPr>
              <a:t> </a:t>
            </a:r>
            <a:endParaRPr sz="1100">
              <a:solidFill>
                <a:schemeClr val="dk1"/>
              </a:solidFill>
              <a:latin typeface="Calibri"/>
              <a:ea typeface="Calibri"/>
              <a:cs typeface="Calibri"/>
              <a:sym typeface="Calibri"/>
            </a:endParaRPr>
          </a:p>
          <a:p>
            <a:pPr indent="0" lvl="0" marL="0" rtl="0" algn="l">
              <a:spcBef>
                <a:spcPts val="1200"/>
              </a:spcBef>
              <a:spcAft>
                <a:spcPts val="0"/>
              </a:spcAft>
              <a:buClr>
                <a:srgbClr val="000000"/>
              </a:buClr>
              <a:buFont typeface="Arial"/>
              <a:buNone/>
            </a:pPr>
            <a:r>
              <a:rPr b="1" lang="en-GB" sz="1800">
                <a:solidFill>
                  <a:srgbClr val="BE0064"/>
                </a:solidFill>
              </a:rPr>
              <a:t>Normalising exams </a:t>
            </a:r>
            <a:endParaRPr sz="1800"/>
          </a:p>
          <a:p>
            <a:pPr indent="-323850" lvl="0" marL="285750" rtl="0" algn="l">
              <a:spcBef>
                <a:spcPts val="0"/>
              </a:spcBef>
              <a:spcAft>
                <a:spcPts val="0"/>
              </a:spcAft>
              <a:buSzPts val="2000"/>
              <a:buChar char="•"/>
            </a:pPr>
            <a:r>
              <a:rPr lang="en-GB" sz="2000"/>
              <a:t>Starter activities – an exam questions</a:t>
            </a:r>
            <a:endParaRPr sz="2000"/>
          </a:p>
          <a:p>
            <a:pPr indent="-323850" lvl="0" marL="285750" rtl="0" algn="l">
              <a:spcBef>
                <a:spcPts val="0"/>
              </a:spcBef>
              <a:spcAft>
                <a:spcPts val="0"/>
              </a:spcAft>
              <a:buSzPts val="2000"/>
              <a:buChar char="•"/>
            </a:pPr>
            <a:r>
              <a:rPr lang="en-GB" sz="2000"/>
              <a:t>In lessons referencing tasks back to exams</a:t>
            </a:r>
            <a:endParaRPr sz="2000"/>
          </a:p>
          <a:p>
            <a:pPr indent="-323850" lvl="0" marL="285750" rtl="0" algn="l">
              <a:spcBef>
                <a:spcPts val="0"/>
              </a:spcBef>
              <a:spcAft>
                <a:spcPts val="0"/>
              </a:spcAft>
              <a:buSzPts val="2000"/>
              <a:buChar char="•"/>
            </a:pPr>
            <a:r>
              <a:rPr lang="en-GB" sz="2000"/>
              <a:t>Mock papers </a:t>
            </a:r>
            <a:endParaRPr sz="2000"/>
          </a:p>
          <a:p>
            <a:pPr indent="-323850" lvl="0" marL="285750" rtl="0" algn="l">
              <a:spcBef>
                <a:spcPts val="0"/>
              </a:spcBef>
              <a:spcAft>
                <a:spcPts val="0"/>
              </a:spcAft>
              <a:buSzPts val="2000"/>
              <a:buChar char="•"/>
            </a:pPr>
            <a:r>
              <a:rPr lang="en-GB" sz="2000"/>
              <a:t>Having a go as the workings out gain marks per question</a:t>
            </a:r>
            <a:endParaRPr sz="2000"/>
          </a:p>
          <a:p>
            <a:pPr indent="-323850" lvl="0" marL="285750" rtl="0" algn="l">
              <a:spcBef>
                <a:spcPts val="0"/>
              </a:spcBef>
              <a:spcAft>
                <a:spcPts val="0"/>
              </a:spcAft>
              <a:buSzPts val="2000"/>
              <a:buChar char="•"/>
            </a:pPr>
            <a:r>
              <a:rPr lang="en-GB" sz="2000"/>
              <a:t>Mixing high and low stakes questions</a:t>
            </a:r>
            <a:endParaRPr sz="2000"/>
          </a:p>
          <a:p>
            <a:pPr indent="-323850" lvl="0" marL="285750" rtl="0" algn="l">
              <a:spcBef>
                <a:spcPts val="0"/>
              </a:spcBef>
              <a:spcAft>
                <a:spcPts val="0"/>
              </a:spcAft>
              <a:buSzPts val="2000"/>
              <a:buChar char="•"/>
            </a:pPr>
            <a:r>
              <a:rPr lang="en-GB" sz="2000"/>
              <a:t>Embedding ‘exam language’ whilst decoding</a:t>
            </a:r>
            <a:endParaRPr sz="2000"/>
          </a:p>
          <a:p>
            <a:pPr indent="0" lvl="0" marL="0" rtl="0" algn="l">
              <a:spcBef>
                <a:spcPts val="0"/>
              </a:spcBef>
              <a:spcAft>
                <a:spcPts val="0"/>
              </a:spcAft>
              <a:buClr>
                <a:srgbClr val="000000"/>
              </a:buClr>
              <a:buFont typeface="Arial"/>
              <a:buNone/>
            </a:pPr>
            <a:r>
              <a:t/>
            </a:r>
            <a:endParaRPr sz="2000"/>
          </a:p>
          <a:p>
            <a:pPr indent="0" lvl="0" marL="0" rtl="0" algn="l">
              <a:spcBef>
                <a:spcPts val="0"/>
              </a:spcBef>
              <a:spcAft>
                <a:spcPts val="0"/>
              </a:spcAft>
              <a:buClr>
                <a:srgbClr val="000000"/>
              </a:buClr>
              <a:buFont typeface="Arial"/>
              <a:buNone/>
            </a:pPr>
            <a:r>
              <a:rPr b="1" lang="en-GB" sz="2000">
                <a:solidFill>
                  <a:srgbClr val="BE0064"/>
                </a:solidFill>
              </a:rPr>
              <a:t>Off Course Support </a:t>
            </a:r>
            <a:endParaRPr sz="2000"/>
          </a:p>
          <a:p>
            <a:pPr indent="-381000" lvl="0" marL="342900" rtl="0" algn="l">
              <a:spcBef>
                <a:spcPts val="0"/>
              </a:spcBef>
              <a:spcAft>
                <a:spcPts val="0"/>
              </a:spcAft>
              <a:buSzPts val="2000"/>
              <a:buChar char="•"/>
            </a:pPr>
            <a:r>
              <a:rPr lang="en-GB" sz="2000"/>
              <a:t>Additional support focus on specific questions or subjects</a:t>
            </a:r>
            <a:endParaRPr sz="2000"/>
          </a:p>
          <a:p>
            <a:pPr indent="-381000" lvl="0" marL="342900" rtl="0" algn="l">
              <a:spcBef>
                <a:spcPts val="0"/>
              </a:spcBef>
              <a:spcAft>
                <a:spcPts val="0"/>
              </a:spcAft>
              <a:buSzPts val="2000"/>
              <a:buChar char="•"/>
            </a:pPr>
            <a:r>
              <a:rPr lang="en-GB" sz="2000"/>
              <a:t>English &amp; Maths Instructors  - additional support </a:t>
            </a:r>
            <a:endParaRPr sz="2000"/>
          </a:p>
          <a:p>
            <a:pPr indent="0" lvl="0" marL="0" rtl="0" algn="l">
              <a:spcBef>
                <a:spcPts val="0"/>
              </a:spcBef>
              <a:spcAft>
                <a:spcPts val="0"/>
              </a:spcAft>
              <a:buClr>
                <a:srgbClr val="000000"/>
              </a:buClr>
              <a:buFont typeface="Arial"/>
              <a:buNone/>
            </a:pPr>
            <a:r>
              <a:t/>
            </a:r>
            <a:endParaRPr sz="2000"/>
          </a:p>
          <a:p>
            <a:pPr indent="0" lvl="0" marL="171450" rtl="0" algn="l">
              <a:spcBef>
                <a:spcPts val="0"/>
              </a:spcBef>
              <a:spcAft>
                <a:spcPts val="0"/>
              </a:spcAft>
              <a:buClr>
                <a:srgbClr val="000000"/>
              </a:buClr>
              <a:buFont typeface="Arial"/>
              <a:buNone/>
            </a:pPr>
            <a:r>
              <a:t/>
            </a:r>
            <a:endParaRPr/>
          </a:p>
          <a:p>
            <a:pPr indent="-209550" lvl="0" marL="285750" rtl="0" algn="l">
              <a:spcBef>
                <a:spcPts val="0"/>
              </a:spcBef>
              <a:spcAft>
                <a:spcPts val="0"/>
              </a:spcAft>
              <a:buClr>
                <a:srgbClr val="000000"/>
              </a:buClr>
              <a:buSzPts val="1200"/>
              <a:buFont typeface="Arial"/>
              <a:buNone/>
            </a:pPr>
            <a:r>
              <a:t/>
            </a:r>
            <a:endParaRPr sz="1200"/>
          </a:p>
          <a:p>
            <a:pPr indent="0" lvl="0" marL="457200" rtl="0" algn="l">
              <a:lnSpc>
                <a:spcPct val="115000"/>
              </a:lnSpc>
              <a:spcBef>
                <a:spcPts val="1200"/>
              </a:spcBef>
              <a:spcAft>
                <a:spcPts val="1200"/>
              </a:spcAft>
              <a:buNone/>
            </a:pPr>
            <a:r>
              <a:t/>
            </a:r>
            <a:endParaRPr sz="2600">
              <a:solidFill>
                <a:schemeClr val="dk1"/>
              </a:solidFill>
            </a:endParaRPr>
          </a:p>
        </p:txBody>
      </p:sp>
      <p:sp>
        <p:nvSpPr>
          <p:cNvPr id="193" name="Google Shape;193;p25"/>
          <p:cNvSpPr txBox="1"/>
          <p:nvPr/>
        </p:nvSpPr>
        <p:spPr>
          <a:xfrm>
            <a:off x="6105350" y="1776150"/>
            <a:ext cx="4272900" cy="45255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GB" sz="1800">
                <a:solidFill>
                  <a:srgbClr val="BE0064"/>
                </a:solidFill>
              </a:rPr>
              <a:t>D</a:t>
            </a:r>
            <a:r>
              <a:rPr b="1" lang="en-GB" sz="1800">
                <a:solidFill>
                  <a:srgbClr val="BE0064"/>
                </a:solidFill>
                <a:latin typeface="Arial"/>
                <a:ea typeface="Arial"/>
                <a:cs typeface="Arial"/>
                <a:sym typeface="Arial"/>
              </a:rPr>
              <a:t>emystifying exams</a:t>
            </a:r>
            <a:endParaRPr sz="1800"/>
          </a:p>
          <a:p>
            <a:pPr indent="-196850" lvl="0" marL="342900" marR="0" rtl="0" algn="l">
              <a:spcBef>
                <a:spcPts val="0"/>
              </a:spcBef>
              <a:spcAft>
                <a:spcPts val="0"/>
              </a:spcAft>
              <a:buClr>
                <a:srgbClr val="000000"/>
              </a:buClr>
              <a:buSzPts val="1800"/>
              <a:buFont typeface="Arial"/>
              <a:buChar char="•"/>
            </a:pPr>
            <a:r>
              <a:rPr lang="en-GB" sz="1800">
                <a:solidFill>
                  <a:srgbClr val="000000"/>
                </a:solidFill>
                <a:latin typeface="Arial"/>
                <a:ea typeface="Arial"/>
                <a:cs typeface="Arial"/>
                <a:sym typeface="Arial"/>
              </a:rPr>
              <a:t>Talking about assessments for the start of the course – preparing, readiness</a:t>
            </a:r>
            <a:endParaRPr sz="1800"/>
          </a:p>
          <a:p>
            <a:pPr indent="-196850" lvl="0" marL="342900" marR="0" rtl="0" algn="l">
              <a:spcBef>
                <a:spcPts val="0"/>
              </a:spcBef>
              <a:spcAft>
                <a:spcPts val="0"/>
              </a:spcAft>
              <a:buClr>
                <a:srgbClr val="000000"/>
              </a:buClr>
              <a:buSzPts val="1800"/>
              <a:buFont typeface="Arial"/>
              <a:buChar char="•"/>
            </a:pPr>
            <a:r>
              <a:rPr lang="en-GB" sz="1800">
                <a:solidFill>
                  <a:srgbClr val="000000"/>
                </a:solidFill>
                <a:latin typeface="Arial"/>
                <a:ea typeface="Arial"/>
                <a:cs typeface="Arial"/>
                <a:sym typeface="Arial"/>
              </a:rPr>
              <a:t>Videos and voiced powerpoint – bitesize information about statement of entries, transport, rules and regulations</a:t>
            </a:r>
            <a:endParaRPr sz="1800"/>
          </a:p>
          <a:p>
            <a:pPr indent="-196850" lvl="0" marL="342900" marR="0" rtl="0" algn="l">
              <a:spcBef>
                <a:spcPts val="0"/>
              </a:spcBef>
              <a:spcAft>
                <a:spcPts val="0"/>
              </a:spcAft>
              <a:buClr>
                <a:srgbClr val="000000"/>
              </a:buClr>
              <a:buSzPts val="1800"/>
              <a:buFont typeface="Arial"/>
              <a:buChar char="•"/>
            </a:pPr>
            <a:r>
              <a:rPr lang="en-GB" sz="1800">
                <a:solidFill>
                  <a:srgbClr val="000000"/>
                </a:solidFill>
                <a:latin typeface="Arial"/>
                <a:ea typeface="Arial"/>
                <a:cs typeface="Arial"/>
                <a:sym typeface="Arial"/>
              </a:rPr>
              <a:t>Familiarity with exam spaces</a:t>
            </a:r>
            <a:endParaRPr sz="1800"/>
          </a:p>
          <a:p>
            <a:pPr indent="-196850" lvl="0" marL="342900" marR="0" rtl="0" algn="l">
              <a:spcBef>
                <a:spcPts val="0"/>
              </a:spcBef>
              <a:spcAft>
                <a:spcPts val="0"/>
              </a:spcAft>
              <a:buClr>
                <a:srgbClr val="000000"/>
              </a:buClr>
              <a:buSzPts val="1800"/>
              <a:buFont typeface="Arial"/>
              <a:buChar char="•"/>
            </a:pPr>
            <a:r>
              <a:rPr lang="en-GB" sz="1800">
                <a:solidFill>
                  <a:srgbClr val="000000"/>
                </a:solidFill>
                <a:latin typeface="Arial"/>
                <a:ea typeface="Arial"/>
                <a:cs typeface="Arial"/>
                <a:sym typeface="Arial"/>
              </a:rPr>
              <a:t>Communication with parents to echo these messages</a:t>
            </a:r>
            <a:endParaRPr sz="1800"/>
          </a:p>
          <a:p>
            <a:pPr indent="0" lvl="0" marL="0" marR="0" rtl="0" algn="l">
              <a:spcBef>
                <a:spcPts val="0"/>
              </a:spcBef>
              <a:spcAft>
                <a:spcPts val="0"/>
              </a:spcAft>
              <a:buNone/>
            </a:pPr>
            <a:r>
              <a:t/>
            </a:r>
            <a:endParaRPr b="1" sz="1400">
              <a:solidFill>
                <a:srgbClr val="BE0064"/>
              </a:solidFill>
              <a:latin typeface="Arial"/>
              <a:ea typeface="Arial"/>
              <a:cs typeface="Arial"/>
              <a:sym typeface="Arial"/>
            </a:endParaRPr>
          </a:p>
          <a:p>
            <a:pPr indent="0" lvl="0" marL="0" marR="0" rtl="0" algn="l">
              <a:spcBef>
                <a:spcPts val="0"/>
              </a:spcBef>
              <a:spcAft>
                <a:spcPts val="0"/>
              </a:spcAft>
              <a:buNone/>
            </a:pPr>
            <a:r>
              <a:rPr b="1" lang="en-GB" sz="1400">
                <a:solidFill>
                  <a:srgbClr val="BE0064"/>
                </a:solidFill>
                <a:latin typeface="Arial"/>
                <a:ea typeface="Arial"/>
                <a:cs typeface="Arial"/>
                <a:sym typeface="Arial"/>
              </a:rPr>
              <a:t>Exam days</a:t>
            </a:r>
            <a:endParaRPr/>
          </a:p>
          <a:p>
            <a:pPr indent="-171450" lvl="0" marL="342900" marR="0" rtl="0" algn="l">
              <a:spcBef>
                <a:spcPts val="0"/>
              </a:spcBef>
              <a:spcAft>
                <a:spcPts val="0"/>
              </a:spcAft>
              <a:buClr>
                <a:srgbClr val="000000"/>
              </a:buClr>
              <a:buSzPts val="1400"/>
              <a:buFont typeface="Arial"/>
              <a:buChar char="•"/>
            </a:pPr>
            <a:r>
              <a:rPr lang="en-GB" sz="1400">
                <a:solidFill>
                  <a:srgbClr val="000000"/>
                </a:solidFill>
                <a:latin typeface="Arial"/>
                <a:ea typeface="Arial"/>
                <a:cs typeface="Arial"/>
                <a:sym typeface="Arial"/>
              </a:rPr>
              <a:t>Clear instructions and guidance</a:t>
            </a:r>
            <a:endParaRPr/>
          </a:p>
          <a:p>
            <a:pPr indent="-171450" lvl="0" marL="342900" marR="0" rtl="0" algn="l">
              <a:spcBef>
                <a:spcPts val="0"/>
              </a:spcBef>
              <a:spcAft>
                <a:spcPts val="0"/>
              </a:spcAft>
              <a:buClr>
                <a:srgbClr val="000000"/>
              </a:buClr>
              <a:buSzPts val="1400"/>
              <a:buFont typeface="Arial"/>
              <a:buChar char="•"/>
            </a:pPr>
            <a:r>
              <a:rPr lang="en-GB" sz="1400">
                <a:solidFill>
                  <a:srgbClr val="000000"/>
                </a:solidFill>
                <a:latin typeface="Arial"/>
                <a:ea typeface="Arial"/>
                <a:cs typeface="Arial"/>
                <a:sym typeface="Arial"/>
              </a:rPr>
              <a:t>Support on day with familiar faces</a:t>
            </a:r>
            <a:endParaRPr/>
          </a:p>
          <a:p>
            <a:pPr indent="-171450" lvl="0" marL="342900" marR="0" rtl="0" algn="l">
              <a:spcBef>
                <a:spcPts val="0"/>
              </a:spcBef>
              <a:spcAft>
                <a:spcPts val="0"/>
              </a:spcAft>
              <a:buClr>
                <a:srgbClr val="000000"/>
              </a:buClr>
              <a:buSzPts val="1400"/>
              <a:buFont typeface="Arial"/>
              <a:buChar char="•"/>
            </a:pPr>
            <a:r>
              <a:rPr lang="en-GB" sz="1400">
                <a:solidFill>
                  <a:srgbClr val="000000"/>
                </a:solidFill>
                <a:latin typeface="Arial"/>
                <a:ea typeface="Arial"/>
                <a:cs typeface="Arial"/>
                <a:sym typeface="Arial"/>
              </a:rPr>
              <a:t>Help </a:t>
            </a:r>
            <a:r>
              <a:rPr lang="en-GB"/>
              <a:t>desks </a:t>
            </a:r>
            <a:endParaRPr sz="1400">
              <a:solidFill>
                <a:srgbClr val="000000"/>
              </a:solidFill>
              <a:latin typeface="Arial"/>
              <a:ea typeface="Arial"/>
              <a:cs typeface="Arial"/>
              <a:sym typeface="Arial"/>
            </a:endParaRPr>
          </a:p>
          <a:p>
            <a:pPr indent="0" lvl="0" marL="171450" marR="0" rtl="0" algn="l">
              <a:spcBef>
                <a:spcPts val="0"/>
              </a:spcBef>
              <a:spcAft>
                <a:spcPts val="0"/>
              </a:spcAft>
              <a:buNone/>
            </a:pPr>
            <a:r>
              <a:t/>
            </a:r>
            <a:endParaRPr sz="1400">
              <a:solidFill>
                <a:srgbClr val="000000"/>
              </a:solidFill>
              <a:latin typeface="Arial"/>
              <a:ea typeface="Arial"/>
              <a:cs typeface="Arial"/>
              <a:sym typeface="Arial"/>
            </a:endParaRPr>
          </a:p>
          <a:p>
            <a:pPr indent="-209550" lvl="0" marL="285750" marR="0" rtl="0" algn="l">
              <a:spcBef>
                <a:spcPts val="0"/>
              </a:spcBef>
              <a:spcAft>
                <a:spcPts val="0"/>
              </a:spcAft>
              <a:buClr>
                <a:srgbClr val="000000"/>
              </a:buClr>
              <a:buSzPts val="1200"/>
              <a:buFont typeface="Arial"/>
              <a:buNone/>
            </a:pPr>
            <a:r>
              <a:t/>
            </a:r>
            <a:endParaRPr sz="1200">
              <a:solidFill>
                <a:srgbClr val="000000"/>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26"/>
          <p:cNvSpPr txBox="1"/>
          <p:nvPr/>
        </p:nvSpPr>
        <p:spPr>
          <a:xfrm>
            <a:off x="240968" y="374367"/>
            <a:ext cx="8730300" cy="708000"/>
          </a:xfrm>
          <a:prstGeom prst="rect">
            <a:avLst/>
          </a:prstGeom>
          <a:noFill/>
          <a:ln>
            <a:noFill/>
          </a:ln>
        </p:spPr>
        <p:txBody>
          <a:bodyPr anchorCtr="0" anchor="t" bIns="45700" lIns="91425" spcFirstLastPara="1" rIns="91425" wrap="square" tIns="45700">
            <a:spAutoFit/>
          </a:bodyPr>
          <a:lstStyle/>
          <a:p>
            <a:pPr indent="0" lvl="0" marL="0" rtl="0" algn="l">
              <a:lnSpc>
                <a:spcPct val="115000"/>
              </a:lnSpc>
              <a:spcBef>
                <a:spcPts val="1200"/>
              </a:spcBef>
              <a:spcAft>
                <a:spcPts val="1200"/>
              </a:spcAft>
              <a:buClr>
                <a:schemeClr val="dk1"/>
              </a:buClr>
              <a:buSzPts val="1100"/>
              <a:buFont typeface="Arial"/>
              <a:buNone/>
            </a:pPr>
            <a:r>
              <a:rPr b="1" lang="en-GB" sz="4000">
                <a:solidFill>
                  <a:schemeClr val="dk1"/>
                </a:solidFill>
              </a:rPr>
              <a:t>Ideas for next year’s strategy  </a:t>
            </a:r>
            <a:endParaRPr b="0" i="0" sz="5400" u="none" cap="none" strike="noStrike">
              <a:solidFill>
                <a:schemeClr val="dk1"/>
              </a:solidFill>
              <a:latin typeface="Arial"/>
              <a:ea typeface="Arial"/>
              <a:cs typeface="Arial"/>
              <a:sym typeface="Arial"/>
            </a:endParaRPr>
          </a:p>
        </p:txBody>
      </p:sp>
      <p:sp>
        <p:nvSpPr>
          <p:cNvPr id="199" name="Google Shape;199;p26"/>
          <p:cNvSpPr txBox="1"/>
          <p:nvPr/>
        </p:nvSpPr>
        <p:spPr>
          <a:xfrm>
            <a:off x="536725" y="1553050"/>
            <a:ext cx="9809400" cy="5184300"/>
          </a:xfrm>
          <a:prstGeom prst="rect">
            <a:avLst/>
          </a:prstGeom>
          <a:noFill/>
          <a:ln>
            <a:noFill/>
          </a:ln>
        </p:spPr>
        <p:txBody>
          <a:bodyPr anchorCtr="0" anchor="t" bIns="91425" lIns="91425" spcFirstLastPara="1" rIns="91425" wrap="square" tIns="91425">
            <a:noAutofit/>
          </a:bodyPr>
          <a:lstStyle/>
          <a:p>
            <a:pPr indent="-381000" lvl="0" marL="457200" rtl="0" algn="l">
              <a:spcBef>
                <a:spcPts val="0"/>
              </a:spcBef>
              <a:spcAft>
                <a:spcPts val="0"/>
              </a:spcAft>
              <a:buClr>
                <a:schemeClr val="dk1"/>
              </a:buClr>
              <a:buSzPts val="2400"/>
              <a:buAutoNum type="arabicParenR"/>
            </a:pPr>
            <a:r>
              <a:rPr lang="en-GB" sz="2400">
                <a:solidFill>
                  <a:schemeClr val="dk1"/>
                </a:solidFill>
              </a:rPr>
              <a:t>Two layers of English - G2/G3</a:t>
            </a:r>
            <a:endParaRPr sz="2400">
              <a:solidFill>
                <a:schemeClr val="dk1"/>
              </a:solidFill>
            </a:endParaRPr>
          </a:p>
          <a:p>
            <a:pPr indent="-381000" lvl="0" marL="457200" marR="147320" rtl="0" algn="just">
              <a:lnSpc>
                <a:spcPct val="111666"/>
              </a:lnSpc>
              <a:spcBef>
                <a:spcPts val="0"/>
              </a:spcBef>
              <a:spcAft>
                <a:spcPts val="0"/>
              </a:spcAft>
              <a:buClr>
                <a:schemeClr val="dk1"/>
              </a:buClr>
              <a:buSzPts val="2400"/>
              <a:buAutoNum type="arabicParenR"/>
            </a:pPr>
            <a:r>
              <a:rPr lang="en-GB" sz="2400">
                <a:solidFill>
                  <a:schemeClr val="dk1"/>
                </a:solidFill>
              </a:rPr>
              <a:t>A greater emphasis on confidence building, resilience and fostering a sense of belonging will feature in the G2 groups. </a:t>
            </a:r>
            <a:endParaRPr sz="2400">
              <a:solidFill>
                <a:schemeClr val="dk1"/>
              </a:solidFill>
            </a:endParaRPr>
          </a:p>
          <a:p>
            <a:pPr indent="-381000" lvl="0" marL="457200" marR="147320" rtl="0" algn="just">
              <a:lnSpc>
                <a:spcPct val="111666"/>
              </a:lnSpc>
              <a:spcBef>
                <a:spcPts val="0"/>
              </a:spcBef>
              <a:spcAft>
                <a:spcPts val="0"/>
              </a:spcAft>
              <a:buClr>
                <a:schemeClr val="dk1"/>
              </a:buClr>
              <a:buSzPts val="2400"/>
              <a:buAutoNum type="arabicParenR"/>
            </a:pPr>
            <a:r>
              <a:rPr lang="en-GB" sz="2400">
                <a:solidFill>
                  <a:schemeClr val="dk1"/>
                </a:solidFill>
              </a:rPr>
              <a:t>The G2 groups will follow a unitised/modular approach to foundational topics (as suggested in the CAR), and end-of-topic assessments will be rewarded with internal certificates. </a:t>
            </a:r>
            <a:endParaRPr sz="2400">
              <a:solidFill>
                <a:schemeClr val="dk1"/>
              </a:solidFill>
            </a:endParaRPr>
          </a:p>
          <a:p>
            <a:pPr indent="-381000" lvl="0" marL="457200" rtl="0" algn="l">
              <a:spcBef>
                <a:spcPts val="0"/>
              </a:spcBef>
              <a:spcAft>
                <a:spcPts val="0"/>
              </a:spcAft>
              <a:buClr>
                <a:schemeClr val="dk1"/>
              </a:buClr>
              <a:buSzPts val="2400"/>
              <a:buAutoNum type="arabicParenR"/>
            </a:pPr>
            <a:r>
              <a:rPr lang="en-GB" sz="2400">
                <a:solidFill>
                  <a:schemeClr val="dk1"/>
                </a:solidFill>
              </a:rPr>
              <a:t>There is an acknowledgement that learners’ commitment to English and maths could be fragile. Teachers will adopt a RESO (relational) approach to foster a sense of belonging. Strong teacher/learner relationships are important. </a:t>
            </a:r>
            <a:endParaRPr sz="2400">
              <a:solidFill>
                <a:schemeClr val="dk1"/>
              </a:solidFill>
            </a:endParaRPr>
          </a:p>
          <a:p>
            <a:pPr indent="-381000" lvl="0" marL="457200" marR="153035" rtl="0" algn="just">
              <a:lnSpc>
                <a:spcPct val="112916"/>
              </a:lnSpc>
              <a:spcBef>
                <a:spcPts val="0"/>
              </a:spcBef>
              <a:spcAft>
                <a:spcPts val="0"/>
              </a:spcAft>
              <a:buClr>
                <a:schemeClr val="dk1"/>
              </a:buClr>
              <a:buSzPts val="2400"/>
              <a:buAutoNum type="arabicParenR"/>
            </a:pPr>
            <a:r>
              <a:rPr lang="en-GB" sz="2400">
                <a:solidFill>
                  <a:schemeClr val="dk1"/>
                </a:solidFill>
              </a:rPr>
              <a:t>Tutors will utilise grade progress measures (2-, 2, 2+, etc.) to track proximity to grade boundaries and instil incremental student confidence. </a:t>
            </a:r>
            <a:endParaRPr sz="2400">
              <a:solidFill>
                <a:schemeClr val="dk1"/>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pic>
        <p:nvPicPr>
          <p:cNvPr id="204" name="Google Shape;204;p27"/>
          <p:cNvPicPr preferRelativeResize="0"/>
          <p:nvPr/>
        </p:nvPicPr>
        <p:blipFill rotWithShape="1">
          <a:blip r:embed="rId3">
            <a:alphaModFix/>
          </a:blip>
          <a:srcRect b="0" l="0" r="0" t="0"/>
          <a:stretch/>
        </p:blipFill>
        <p:spPr>
          <a:xfrm>
            <a:off x="-1" y="0"/>
            <a:ext cx="10691813" cy="7564363"/>
          </a:xfrm>
          <a:prstGeom prst="rect">
            <a:avLst/>
          </a:prstGeom>
          <a:noFill/>
          <a:ln>
            <a:noFill/>
          </a:ln>
        </p:spPr>
      </p:pic>
      <p:pic>
        <p:nvPicPr>
          <p:cNvPr id="205" name="Google Shape;205;p27"/>
          <p:cNvPicPr preferRelativeResize="0"/>
          <p:nvPr/>
        </p:nvPicPr>
        <p:blipFill rotWithShape="1">
          <a:blip r:embed="rId4">
            <a:alphaModFix/>
          </a:blip>
          <a:srcRect b="0" l="0" r="0" t="0"/>
          <a:stretch/>
        </p:blipFill>
        <p:spPr>
          <a:xfrm>
            <a:off x="224396" y="5953738"/>
            <a:ext cx="1876101" cy="1425193"/>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