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58" r:id="rId6"/>
    <p:sldId id="259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3D5B"/>
    <a:srgbClr val="E745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6102" autoAdjust="0"/>
  </p:normalViewPr>
  <p:slideViewPr>
    <p:cSldViewPr snapToGrid="0">
      <p:cViewPr>
        <p:scale>
          <a:sx n="70" d="100"/>
          <a:sy n="70" d="100"/>
        </p:scale>
        <p:origin x="21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image" Target="../media/image4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image" Target="../media/image10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image" Target="../media/image4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image" Target="../media/image10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143910-337C-48F9-B371-672F5D8E6D4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4D6DD21-48F0-40B8-88D1-741D59DC6A5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Inconsistent onboarding experiences across teams</a:t>
          </a:r>
        </a:p>
      </dgm:t>
    </dgm:pt>
    <dgm:pt modelId="{9FC5AE3D-627E-4401-A44E-F814B5605A44}" type="parTrans" cxnId="{FF0DE844-BE79-4FE8-9619-28EB0EE13464}">
      <dgm:prSet/>
      <dgm:spPr/>
      <dgm:t>
        <a:bodyPr/>
        <a:lstStyle/>
        <a:p>
          <a:endParaRPr lang="en-US"/>
        </a:p>
      </dgm:t>
    </dgm:pt>
    <dgm:pt modelId="{D2449F92-A5C7-45A0-B8CD-1D86E28A53B0}" type="sibTrans" cxnId="{FF0DE844-BE79-4FE8-9619-28EB0EE13464}">
      <dgm:prSet/>
      <dgm:spPr/>
      <dgm:t>
        <a:bodyPr/>
        <a:lstStyle/>
        <a:p>
          <a:endParaRPr lang="en-US"/>
        </a:p>
      </dgm:t>
    </dgm:pt>
    <dgm:pt modelId="{ED5867A1-8B92-4FD5-A8E5-C40D2FB221E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Lack of clarity for new leaders in their first 12 months</a:t>
          </a:r>
        </a:p>
      </dgm:t>
    </dgm:pt>
    <dgm:pt modelId="{4C6E5C1C-2334-4D2F-998D-6DCF0032FE55}" type="parTrans" cxnId="{43FFE297-ECB2-4EF9-AF05-7EBD854FDF9C}">
      <dgm:prSet/>
      <dgm:spPr/>
      <dgm:t>
        <a:bodyPr/>
        <a:lstStyle/>
        <a:p>
          <a:endParaRPr lang="en-US"/>
        </a:p>
      </dgm:t>
    </dgm:pt>
    <dgm:pt modelId="{28C86DD7-22FC-4CA1-B5E0-C3F94B27341B}" type="sibTrans" cxnId="{43FFE297-ECB2-4EF9-AF05-7EBD854FDF9C}">
      <dgm:prSet/>
      <dgm:spPr/>
      <dgm:t>
        <a:bodyPr/>
        <a:lstStyle/>
        <a:p>
          <a:endParaRPr lang="en-US"/>
        </a:p>
      </dgm:t>
    </dgm:pt>
    <dgm:pt modelId="{692137D2-3622-4ED9-9494-7C779D14982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Limited visibility of development progress</a:t>
          </a:r>
        </a:p>
      </dgm:t>
    </dgm:pt>
    <dgm:pt modelId="{5DC7B08A-D9BC-4B43-8FB2-5E9F967256A6}" type="parTrans" cxnId="{7BE3E22D-5F27-40E1-9A05-02614DEABED1}">
      <dgm:prSet/>
      <dgm:spPr/>
      <dgm:t>
        <a:bodyPr/>
        <a:lstStyle/>
        <a:p>
          <a:endParaRPr lang="en-US"/>
        </a:p>
      </dgm:t>
    </dgm:pt>
    <dgm:pt modelId="{7B60A332-044A-4080-ACDA-36A7827ED3EF}" type="sibTrans" cxnId="{7BE3E22D-5F27-40E1-9A05-02614DEABED1}">
      <dgm:prSet/>
      <dgm:spPr/>
      <dgm:t>
        <a:bodyPr/>
        <a:lstStyle/>
        <a:p>
          <a:endParaRPr lang="en-US"/>
        </a:p>
      </dgm:t>
    </dgm:pt>
    <dgm:pt modelId="{72C72CA4-4D88-410A-B2F8-85280BC625E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Disconnected between strategy and day-to-day leadership</a:t>
          </a:r>
        </a:p>
      </dgm:t>
    </dgm:pt>
    <dgm:pt modelId="{38506E3D-C66A-4097-934E-2C9ABE4CFF80}" type="parTrans" cxnId="{A6C88D63-60DA-4A84-B9BA-E78EDD2C7DFA}">
      <dgm:prSet/>
      <dgm:spPr/>
      <dgm:t>
        <a:bodyPr/>
        <a:lstStyle/>
        <a:p>
          <a:endParaRPr lang="en-US"/>
        </a:p>
      </dgm:t>
    </dgm:pt>
    <dgm:pt modelId="{848F830A-0269-4A7E-A306-3E25E6E1DA7A}" type="sibTrans" cxnId="{A6C88D63-60DA-4A84-B9BA-E78EDD2C7DFA}">
      <dgm:prSet/>
      <dgm:spPr/>
      <dgm:t>
        <a:bodyPr/>
        <a:lstStyle/>
        <a:p>
          <a:endParaRPr lang="en-US"/>
        </a:p>
      </dgm:t>
    </dgm:pt>
    <dgm:pt modelId="{6E6EAB86-AA7B-43A1-B864-0F168E136F5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Over reliance on informal/ variable support</a:t>
          </a:r>
        </a:p>
      </dgm:t>
    </dgm:pt>
    <dgm:pt modelId="{C1011E56-26D8-4AEA-A25A-2A0222C84113}" type="parTrans" cxnId="{5A7AC356-4675-4EFE-9B32-3321763359C4}">
      <dgm:prSet/>
      <dgm:spPr/>
      <dgm:t>
        <a:bodyPr/>
        <a:lstStyle/>
        <a:p>
          <a:endParaRPr lang="en-US"/>
        </a:p>
      </dgm:t>
    </dgm:pt>
    <dgm:pt modelId="{A8217D37-2A14-447B-A87C-3FF5C495BB2D}" type="sibTrans" cxnId="{5A7AC356-4675-4EFE-9B32-3321763359C4}">
      <dgm:prSet/>
      <dgm:spPr/>
      <dgm:t>
        <a:bodyPr/>
        <a:lstStyle/>
        <a:p>
          <a:endParaRPr lang="en-US"/>
        </a:p>
      </dgm:t>
    </dgm:pt>
    <dgm:pt modelId="{A271E450-7020-4DF6-AECD-74E3E442A0DA}" type="pres">
      <dgm:prSet presAssocID="{17143910-337C-48F9-B371-672F5D8E6D4B}" presName="root" presStyleCnt="0">
        <dgm:presLayoutVars>
          <dgm:dir/>
          <dgm:resizeHandles val="exact"/>
        </dgm:presLayoutVars>
      </dgm:prSet>
      <dgm:spPr/>
    </dgm:pt>
    <dgm:pt modelId="{DF60AFA7-F1DF-418A-9EC5-0D55BF2DCEDB}" type="pres">
      <dgm:prSet presAssocID="{B4D6DD21-48F0-40B8-88D1-741D59DC6A59}" presName="compNode" presStyleCnt="0"/>
      <dgm:spPr/>
    </dgm:pt>
    <dgm:pt modelId="{B68FEB94-0002-422D-BB32-367F48CCA166}" type="pres">
      <dgm:prSet presAssocID="{B4D6DD21-48F0-40B8-88D1-741D59DC6A59}" presName="bgRect" presStyleLbl="bgShp" presStyleIdx="0" presStyleCnt="5"/>
      <dgm:spPr/>
    </dgm:pt>
    <dgm:pt modelId="{86E4FECE-0B0E-4EC1-ADA8-D9DF64119A48}" type="pres">
      <dgm:prSet presAssocID="{B4D6DD21-48F0-40B8-88D1-741D59DC6A59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EC7F7CB1-EA9A-4087-B313-320A5D5855A9}" type="pres">
      <dgm:prSet presAssocID="{B4D6DD21-48F0-40B8-88D1-741D59DC6A59}" presName="spaceRect" presStyleCnt="0"/>
      <dgm:spPr/>
    </dgm:pt>
    <dgm:pt modelId="{312DAECA-B006-4FCB-90E7-41D03C1D2D84}" type="pres">
      <dgm:prSet presAssocID="{B4D6DD21-48F0-40B8-88D1-741D59DC6A59}" presName="parTx" presStyleLbl="revTx" presStyleIdx="0" presStyleCnt="5">
        <dgm:presLayoutVars>
          <dgm:chMax val="0"/>
          <dgm:chPref val="0"/>
        </dgm:presLayoutVars>
      </dgm:prSet>
      <dgm:spPr/>
    </dgm:pt>
    <dgm:pt modelId="{58B47EA9-A0A1-4718-B094-B00231FD7A0C}" type="pres">
      <dgm:prSet presAssocID="{D2449F92-A5C7-45A0-B8CD-1D86E28A53B0}" presName="sibTrans" presStyleCnt="0"/>
      <dgm:spPr/>
    </dgm:pt>
    <dgm:pt modelId="{C635773C-C0C0-45D1-ABD6-9C50CC6B6D21}" type="pres">
      <dgm:prSet presAssocID="{ED5867A1-8B92-4FD5-A8E5-C40D2FB221E6}" presName="compNode" presStyleCnt="0"/>
      <dgm:spPr/>
    </dgm:pt>
    <dgm:pt modelId="{36DE8C11-515C-45E4-914A-3C869A0F4EEF}" type="pres">
      <dgm:prSet presAssocID="{ED5867A1-8B92-4FD5-A8E5-C40D2FB221E6}" presName="bgRect" presStyleLbl="bgShp" presStyleIdx="1" presStyleCnt="5"/>
      <dgm:spPr/>
    </dgm:pt>
    <dgm:pt modelId="{E0FAB976-EBE2-428F-A905-5F4F64E3E702}" type="pres">
      <dgm:prSet presAssocID="{ED5867A1-8B92-4FD5-A8E5-C40D2FB221E6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A608A9CA-0800-4DA0-B860-AFE85F981909}" type="pres">
      <dgm:prSet presAssocID="{ED5867A1-8B92-4FD5-A8E5-C40D2FB221E6}" presName="spaceRect" presStyleCnt="0"/>
      <dgm:spPr/>
    </dgm:pt>
    <dgm:pt modelId="{1F886F51-F98A-4FBE-B18B-3E0D75F88D27}" type="pres">
      <dgm:prSet presAssocID="{ED5867A1-8B92-4FD5-A8E5-C40D2FB221E6}" presName="parTx" presStyleLbl="revTx" presStyleIdx="1" presStyleCnt="5">
        <dgm:presLayoutVars>
          <dgm:chMax val="0"/>
          <dgm:chPref val="0"/>
        </dgm:presLayoutVars>
      </dgm:prSet>
      <dgm:spPr/>
    </dgm:pt>
    <dgm:pt modelId="{72AF8600-B7BD-40C8-B6B5-30479F455CD4}" type="pres">
      <dgm:prSet presAssocID="{28C86DD7-22FC-4CA1-B5E0-C3F94B27341B}" presName="sibTrans" presStyleCnt="0"/>
      <dgm:spPr/>
    </dgm:pt>
    <dgm:pt modelId="{AA356B8F-4FF9-490F-B8A8-C7BF04039CD4}" type="pres">
      <dgm:prSet presAssocID="{692137D2-3622-4ED9-9494-7C779D14982D}" presName="compNode" presStyleCnt="0"/>
      <dgm:spPr/>
    </dgm:pt>
    <dgm:pt modelId="{13EAA961-17F3-464B-ACEC-710BAFEBC075}" type="pres">
      <dgm:prSet presAssocID="{692137D2-3622-4ED9-9494-7C779D14982D}" presName="bgRect" presStyleLbl="bgShp" presStyleIdx="2" presStyleCnt="5"/>
      <dgm:spPr/>
    </dgm:pt>
    <dgm:pt modelId="{092AFBF3-509D-4C72-A552-999C2FF6470E}" type="pres">
      <dgm:prSet presAssocID="{692137D2-3622-4ED9-9494-7C779D14982D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9A01578E-5397-4AD1-A161-BCB59DFCBB8E}" type="pres">
      <dgm:prSet presAssocID="{692137D2-3622-4ED9-9494-7C779D14982D}" presName="spaceRect" presStyleCnt="0"/>
      <dgm:spPr/>
    </dgm:pt>
    <dgm:pt modelId="{9EACEF43-7A9B-4CBD-905D-68A6354305E4}" type="pres">
      <dgm:prSet presAssocID="{692137D2-3622-4ED9-9494-7C779D14982D}" presName="parTx" presStyleLbl="revTx" presStyleIdx="2" presStyleCnt="5">
        <dgm:presLayoutVars>
          <dgm:chMax val="0"/>
          <dgm:chPref val="0"/>
        </dgm:presLayoutVars>
      </dgm:prSet>
      <dgm:spPr/>
    </dgm:pt>
    <dgm:pt modelId="{EB346FF5-BBA9-472A-A9A9-8F37D5D1EAD9}" type="pres">
      <dgm:prSet presAssocID="{7B60A332-044A-4080-ACDA-36A7827ED3EF}" presName="sibTrans" presStyleCnt="0"/>
      <dgm:spPr/>
    </dgm:pt>
    <dgm:pt modelId="{6DA87113-22CC-430D-93BA-8493C0FCB7CB}" type="pres">
      <dgm:prSet presAssocID="{72C72CA4-4D88-410A-B2F8-85280BC625EE}" presName="compNode" presStyleCnt="0"/>
      <dgm:spPr/>
    </dgm:pt>
    <dgm:pt modelId="{850874A0-7B76-435A-9FAC-278CA5A564DD}" type="pres">
      <dgm:prSet presAssocID="{72C72CA4-4D88-410A-B2F8-85280BC625EE}" presName="bgRect" presStyleLbl="bgShp" presStyleIdx="3" presStyleCnt="5"/>
      <dgm:spPr/>
    </dgm:pt>
    <dgm:pt modelId="{D02DAF62-EF0E-4F86-A44B-8C4B77F9BC04}" type="pres">
      <dgm:prSet presAssocID="{72C72CA4-4D88-410A-B2F8-85280BC625EE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DA1D315F-9CA7-4B4F-9DFD-75F0EE00B220}" type="pres">
      <dgm:prSet presAssocID="{72C72CA4-4D88-410A-B2F8-85280BC625EE}" presName="spaceRect" presStyleCnt="0"/>
      <dgm:spPr/>
    </dgm:pt>
    <dgm:pt modelId="{CF5F952F-5055-4ACD-85A3-40B9BCEEF9C5}" type="pres">
      <dgm:prSet presAssocID="{72C72CA4-4D88-410A-B2F8-85280BC625EE}" presName="parTx" presStyleLbl="revTx" presStyleIdx="3" presStyleCnt="5">
        <dgm:presLayoutVars>
          <dgm:chMax val="0"/>
          <dgm:chPref val="0"/>
        </dgm:presLayoutVars>
      </dgm:prSet>
      <dgm:spPr/>
    </dgm:pt>
    <dgm:pt modelId="{BFE2C6AA-2055-40E9-A1BB-1C40BCD62FCD}" type="pres">
      <dgm:prSet presAssocID="{848F830A-0269-4A7E-A306-3E25E6E1DA7A}" presName="sibTrans" presStyleCnt="0"/>
      <dgm:spPr/>
    </dgm:pt>
    <dgm:pt modelId="{C29167DE-1617-490C-920E-E7365BB21441}" type="pres">
      <dgm:prSet presAssocID="{6E6EAB86-AA7B-43A1-B864-0F168E136F56}" presName="compNode" presStyleCnt="0"/>
      <dgm:spPr/>
    </dgm:pt>
    <dgm:pt modelId="{686FCFCA-38D1-4518-8162-C12261ECC41A}" type="pres">
      <dgm:prSet presAssocID="{6E6EAB86-AA7B-43A1-B864-0F168E136F56}" presName="bgRect" presStyleLbl="bgShp" presStyleIdx="4" presStyleCnt="5"/>
      <dgm:spPr/>
    </dgm:pt>
    <dgm:pt modelId="{D8DF6521-47B6-4493-948F-16ABBC45B172}" type="pres">
      <dgm:prSet presAssocID="{6E6EAB86-AA7B-43A1-B864-0F168E136F56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80BB5B04-D840-4F41-87E3-C7C454E35BEB}" type="pres">
      <dgm:prSet presAssocID="{6E6EAB86-AA7B-43A1-B864-0F168E136F56}" presName="spaceRect" presStyleCnt="0"/>
      <dgm:spPr/>
    </dgm:pt>
    <dgm:pt modelId="{AFE1CC04-9C99-4313-9223-A2023D53C8AA}" type="pres">
      <dgm:prSet presAssocID="{6E6EAB86-AA7B-43A1-B864-0F168E136F56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DF867D00-AB3E-4E52-A570-64F9971C9613}" type="presOf" srcId="{692137D2-3622-4ED9-9494-7C779D14982D}" destId="{9EACEF43-7A9B-4CBD-905D-68A6354305E4}" srcOrd="0" destOrd="0" presId="urn:microsoft.com/office/officeart/2018/2/layout/IconVerticalSolidList"/>
    <dgm:cxn modelId="{40740617-A5B1-4C56-8AB5-191102CA684B}" type="presOf" srcId="{72C72CA4-4D88-410A-B2F8-85280BC625EE}" destId="{CF5F952F-5055-4ACD-85A3-40B9BCEEF9C5}" srcOrd="0" destOrd="0" presId="urn:microsoft.com/office/officeart/2018/2/layout/IconVerticalSolidList"/>
    <dgm:cxn modelId="{7BE3E22D-5F27-40E1-9A05-02614DEABED1}" srcId="{17143910-337C-48F9-B371-672F5D8E6D4B}" destId="{692137D2-3622-4ED9-9494-7C779D14982D}" srcOrd="2" destOrd="0" parTransId="{5DC7B08A-D9BC-4B43-8FB2-5E9F967256A6}" sibTransId="{7B60A332-044A-4080-ACDA-36A7827ED3EF}"/>
    <dgm:cxn modelId="{A6C88D63-60DA-4A84-B9BA-E78EDD2C7DFA}" srcId="{17143910-337C-48F9-B371-672F5D8E6D4B}" destId="{72C72CA4-4D88-410A-B2F8-85280BC625EE}" srcOrd="3" destOrd="0" parTransId="{38506E3D-C66A-4097-934E-2C9ABE4CFF80}" sibTransId="{848F830A-0269-4A7E-A306-3E25E6E1DA7A}"/>
    <dgm:cxn modelId="{FF0DE844-BE79-4FE8-9619-28EB0EE13464}" srcId="{17143910-337C-48F9-B371-672F5D8E6D4B}" destId="{B4D6DD21-48F0-40B8-88D1-741D59DC6A59}" srcOrd="0" destOrd="0" parTransId="{9FC5AE3D-627E-4401-A44E-F814B5605A44}" sibTransId="{D2449F92-A5C7-45A0-B8CD-1D86E28A53B0}"/>
    <dgm:cxn modelId="{5A7AC356-4675-4EFE-9B32-3321763359C4}" srcId="{17143910-337C-48F9-B371-672F5D8E6D4B}" destId="{6E6EAB86-AA7B-43A1-B864-0F168E136F56}" srcOrd="4" destOrd="0" parTransId="{C1011E56-26D8-4AEA-A25A-2A0222C84113}" sibTransId="{A8217D37-2A14-447B-A87C-3FF5C495BB2D}"/>
    <dgm:cxn modelId="{1F7E328B-1713-4201-A796-DD9F6472D712}" type="presOf" srcId="{17143910-337C-48F9-B371-672F5D8E6D4B}" destId="{A271E450-7020-4DF6-AECD-74E3E442A0DA}" srcOrd="0" destOrd="0" presId="urn:microsoft.com/office/officeart/2018/2/layout/IconVerticalSolidList"/>
    <dgm:cxn modelId="{F4C3EA91-B8E7-4C07-B387-B299D418B725}" type="presOf" srcId="{ED5867A1-8B92-4FD5-A8E5-C40D2FB221E6}" destId="{1F886F51-F98A-4FBE-B18B-3E0D75F88D27}" srcOrd="0" destOrd="0" presId="urn:microsoft.com/office/officeart/2018/2/layout/IconVerticalSolidList"/>
    <dgm:cxn modelId="{43FFE297-ECB2-4EF9-AF05-7EBD854FDF9C}" srcId="{17143910-337C-48F9-B371-672F5D8E6D4B}" destId="{ED5867A1-8B92-4FD5-A8E5-C40D2FB221E6}" srcOrd="1" destOrd="0" parTransId="{4C6E5C1C-2334-4D2F-998D-6DCF0032FE55}" sibTransId="{28C86DD7-22FC-4CA1-B5E0-C3F94B27341B}"/>
    <dgm:cxn modelId="{28B3EAAE-576B-4990-8586-587E59FAF6BC}" type="presOf" srcId="{6E6EAB86-AA7B-43A1-B864-0F168E136F56}" destId="{AFE1CC04-9C99-4313-9223-A2023D53C8AA}" srcOrd="0" destOrd="0" presId="urn:microsoft.com/office/officeart/2018/2/layout/IconVerticalSolidList"/>
    <dgm:cxn modelId="{2A2981FA-0FB4-4A64-A441-AACE9E060D2B}" type="presOf" srcId="{B4D6DD21-48F0-40B8-88D1-741D59DC6A59}" destId="{312DAECA-B006-4FCB-90E7-41D03C1D2D84}" srcOrd="0" destOrd="0" presId="urn:microsoft.com/office/officeart/2018/2/layout/IconVerticalSolidList"/>
    <dgm:cxn modelId="{A193F9EA-2DDD-45D4-B72E-EBFC94EE0C60}" type="presParOf" srcId="{A271E450-7020-4DF6-AECD-74E3E442A0DA}" destId="{DF60AFA7-F1DF-418A-9EC5-0D55BF2DCEDB}" srcOrd="0" destOrd="0" presId="urn:microsoft.com/office/officeart/2018/2/layout/IconVerticalSolidList"/>
    <dgm:cxn modelId="{2E5DDDE6-6E86-47F2-B34B-DBA03714032D}" type="presParOf" srcId="{DF60AFA7-F1DF-418A-9EC5-0D55BF2DCEDB}" destId="{B68FEB94-0002-422D-BB32-367F48CCA166}" srcOrd="0" destOrd="0" presId="urn:microsoft.com/office/officeart/2018/2/layout/IconVerticalSolidList"/>
    <dgm:cxn modelId="{77B5297F-F1E6-4D0F-ADBF-9786A353C158}" type="presParOf" srcId="{DF60AFA7-F1DF-418A-9EC5-0D55BF2DCEDB}" destId="{86E4FECE-0B0E-4EC1-ADA8-D9DF64119A48}" srcOrd="1" destOrd="0" presId="urn:microsoft.com/office/officeart/2018/2/layout/IconVerticalSolidList"/>
    <dgm:cxn modelId="{286417B7-4F1E-40F6-A2B9-B8F46BDCAFCD}" type="presParOf" srcId="{DF60AFA7-F1DF-418A-9EC5-0D55BF2DCEDB}" destId="{EC7F7CB1-EA9A-4087-B313-320A5D5855A9}" srcOrd="2" destOrd="0" presId="urn:microsoft.com/office/officeart/2018/2/layout/IconVerticalSolidList"/>
    <dgm:cxn modelId="{9FE72F1C-DDEC-4412-8D2B-A3073CF5C45B}" type="presParOf" srcId="{DF60AFA7-F1DF-418A-9EC5-0D55BF2DCEDB}" destId="{312DAECA-B006-4FCB-90E7-41D03C1D2D84}" srcOrd="3" destOrd="0" presId="urn:microsoft.com/office/officeart/2018/2/layout/IconVerticalSolidList"/>
    <dgm:cxn modelId="{3D8EE49D-F20C-4F1B-990B-56B7AC1B3652}" type="presParOf" srcId="{A271E450-7020-4DF6-AECD-74E3E442A0DA}" destId="{58B47EA9-A0A1-4718-B094-B00231FD7A0C}" srcOrd="1" destOrd="0" presId="urn:microsoft.com/office/officeart/2018/2/layout/IconVerticalSolidList"/>
    <dgm:cxn modelId="{42B335EF-CCB2-4A8E-AED5-48D3142E8B38}" type="presParOf" srcId="{A271E450-7020-4DF6-AECD-74E3E442A0DA}" destId="{C635773C-C0C0-45D1-ABD6-9C50CC6B6D21}" srcOrd="2" destOrd="0" presId="urn:microsoft.com/office/officeart/2018/2/layout/IconVerticalSolidList"/>
    <dgm:cxn modelId="{A9903D32-7616-4DDA-8EC1-02967F2F2EBB}" type="presParOf" srcId="{C635773C-C0C0-45D1-ABD6-9C50CC6B6D21}" destId="{36DE8C11-515C-45E4-914A-3C869A0F4EEF}" srcOrd="0" destOrd="0" presId="urn:microsoft.com/office/officeart/2018/2/layout/IconVerticalSolidList"/>
    <dgm:cxn modelId="{3452E9FC-5D21-42DF-A572-7727B2B14FE0}" type="presParOf" srcId="{C635773C-C0C0-45D1-ABD6-9C50CC6B6D21}" destId="{E0FAB976-EBE2-428F-A905-5F4F64E3E702}" srcOrd="1" destOrd="0" presId="urn:microsoft.com/office/officeart/2018/2/layout/IconVerticalSolidList"/>
    <dgm:cxn modelId="{4DFEBD03-D835-4C83-A443-BCCF8B4A32D8}" type="presParOf" srcId="{C635773C-C0C0-45D1-ABD6-9C50CC6B6D21}" destId="{A608A9CA-0800-4DA0-B860-AFE85F981909}" srcOrd="2" destOrd="0" presId="urn:microsoft.com/office/officeart/2018/2/layout/IconVerticalSolidList"/>
    <dgm:cxn modelId="{354DCA8A-21A0-4400-849F-DF800CDA9E31}" type="presParOf" srcId="{C635773C-C0C0-45D1-ABD6-9C50CC6B6D21}" destId="{1F886F51-F98A-4FBE-B18B-3E0D75F88D27}" srcOrd="3" destOrd="0" presId="urn:microsoft.com/office/officeart/2018/2/layout/IconVerticalSolidList"/>
    <dgm:cxn modelId="{8FCAD963-9D71-42ED-975A-496930C0429D}" type="presParOf" srcId="{A271E450-7020-4DF6-AECD-74E3E442A0DA}" destId="{72AF8600-B7BD-40C8-B6B5-30479F455CD4}" srcOrd="3" destOrd="0" presId="urn:microsoft.com/office/officeart/2018/2/layout/IconVerticalSolidList"/>
    <dgm:cxn modelId="{819CAE26-CD40-4938-9FFC-030F5B604396}" type="presParOf" srcId="{A271E450-7020-4DF6-AECD-74E3E442A0DA}" destId="{AA356B8F-4FF9-490F-B8A8-C7BF04039CD4}" srcOrd="4" destOrd="0" presId="urn:microsoft.com/office/officeart/2018/2/layout/IconVerticalSolidList"/>
    <dgm:cxn modelId="{2A1D15E4-A49B-43DD-AF50-B61EBED7BA8A}" type="presParOf" srcId="{AA356B8F-4FF9-490F-B8A8-C7BF04039CD4}" destId="{13EAA961-17F3-464B-ACEC-710BAFEBC075}" srcOrd="0" destOrd="0" presId="urn:microsoft.com/office/officeart/2018/2/layout/IconVerticalSolidList"/>
    <dgm:cxn modelId="{D19919EE-223C-474F-8F17-098C37165344}" type="presParOf" srcId="{AA356B8F-4FF9-490F-B8A8-C7BF04039CD4}" destId="{092AFBF3-509D-4C72-A552-999C2FF6470E}" srcOrd="1" destOrd="0" presId="urn:microsoft.com/office/officeart/2018/2/layout/IconVerticalSolidList"/>
    <dgm:cxn modelId="{87E770B7-60D9-4E51-A2FD-3C833E23D540}" type="presParOf" srcId="{AA356B8F-4FF9-490F-B8A8-C7BF04039CD4}" destId="{9A01578E-5397-4AD1-A161-BCB59DFCBB8E}" srcOrd="2" destOrd="0" presId="urn:microsoft.com/office/officeart/2018/2/layout/IconVerticalSolidList"/>
    <dgm:cxn modelId="{62FAE817-B912-4417-B55A-67241327AE59}" type="presParOf" srcId="{AA356B8F-4FF9-490F-B8A8-C7BF04039CD4}" destId="{9EACEF43-7A9B-4CBD-905D-68A6354305E4}" srcOrd="3" destOrd="0" presId="urn:microsoft.com/office/officeart/2018/2/layout/IconVerticalSolidList"/>
    <dgm:cxn modelId="{DB5A31D2-1ACD-46BE-8B7C-6BCACC45FC4F}" type="presParOf" srcId="{A271E450-7020-4DF6-AECD-74E3E442A0DA}" destId="{EB346FF5-BBA9-472A-A9A9-8F37D5D1EAD9}" srcOrd="5" destOrd="0" presId="urn:microsoft.com/office/officeart/2018/2/layout/IconVerticalSolidList"/>
    <dgm:cxn modelId="{0D53CCD6-57ED-40DB-B2F5-078A364A8D82}" type="presParOf" srcId="{A271E450-7020-4DF6-AECD-74E3E442A0DA}" destId="{6DA87113-22CC-430D-93BA-8493C0FCB7CB}" srcOrd="6" destOrd="0" presId="urn:microsoft.com/office/officeart/2018/2/layout/IconVerticalSolidList"/>
    <dgm:cxn modelId="{092F314E-1450-4B1B-8854-56D488452785}" type="presParOf" srcId="{6DA87113-22CC-430D-93BA-8493C0FCB7CB}" destId="{850874A0-7B76-435A-9FAC-278CA5A564DD}" srcOrd="0" destOrd="0" presId="urn:microsoft.com/office/officeart/2018/2/layout/IconVerticalSolidList"/>
    <dgm:cxn modelId="{CDAE3905-53D4-438A-8A5F-603833B0F839}" type="presParOf" srcId="{6DA87113-22CC-430D-93BA-8493C0FCB7CB}" destId="{D02DAF62-EF0E-4F86-A44B-8C4B77F9BC04}" srcOrd="1" destOrd="0" presId="urn:microsoft.com/office/officeart/2018/2/layout/IconVerticalSolidList"/>
    <dgm:cxn modelId="{0F5E9583-C542-4494-B6F0-6AFA080088DA}" type="presParOf" srcId="{6DA87113-22CC-430D-93BA-8493C0FCB7CB}" destId="{DA1D315F-9CA7-4B4F-9DFD-75F0EE00B220}" srcOrd="2" destOrd="0" presId="urn:microsoft.com/office/officeart/2018/2/layout/IconVerticalSolidList"/>
    <dgm:cxn modelId="{0C155044-AB4A-4D29-959F-5964D5FF0130}" type="presParOf" srcId="{6DA87113-22CC-430D-93BA-8493C0FCB7CB}" destId="{CF5F952F-5055-4ACD-85A3-40B9BCEEF9C5}" srcOrd="3" destOrd="0" presId="urn:microsoft.com/office/officeart/2018/2/layout/IconVerticalSolidList"/>
    <dgm:cxn modelId="{313A77CF-50C3-432F-A0C3-38B893BF063C}" type="presParOf" srcId="{A271E450-7020-4DF6-AECD-74E3E442A0DA}" destId="{BFE2C6AA-2055-40E9-A1BB-1C40BCD62FCD}" srcOrd="7" destOrd="0" presId="urn:microsoft.com/office/officeart/2018/2/layout/IconVerticalSolidList"/>
    <dgm:cxn modelId="{75C9586E-524D-4F01-8488-F636E7EA9EDE}" type="presParOf" srcId="{A271E450-7020-4DF6-AECD-74E3E442A0DA}" destId="{C29167DE-1617-490C-920E-E7365BB21441}" srcOrd="8" destOrd="0" presId="urn:microsoft.com/office/officeart/2018/2/layout/IconVerticalSolidList"/>
    <dgm:cxn modelId="{A2130BCE-7773-49CA-AA57-ECEB732E4B3B}" type="presParOf" srcId="{C29167DE-1617-490C-920E-E7365BB21441}" destId="{686FCFCA-38D1-4518-8162-C12261ECC41A}" srcOrd="0" destOrd="0" presId="urn:microsoft.com/office/officeart/2018/2/layout/IconVerticalSolidList"/>
    <dgm:cxn modelId="{022D4FBF-720F-4E8E-9D83-E0B3017EFDFD}" type="presParOf" srcId="{C29167DE-1617-490C-920E-E7365BB21441}" destId="{D8DF6521-47B6-4493-948F-16ABBC45B172}" srcOrd="1" destOrd="0" presId="urn:microsoft.com/office/officeart/2018/2/layout/IconVerticalSolidList"/>
    <dgm:cxn modelId="{23D6448F-96C1-464B-8C0B-F6E951052B8C}" type="presParOf" srcId="{C29167DE-1617-490C-920E-E7365BB21441}" destId="{80BB5B04-D840-4F41-87E3-C7C454E35BEB}" srcOrd="2" destOrd="0" presId="urn:microsoft.com/office/officeart/2018/2/layout/IconVerticalSolidList"/>
    <dgm:cxn modelId="{36F494BF-A980-4CFA-BFCF-1E295BA99470}" type="presParOf" srcId="{C29167DE-1617-490C-920E-E7365BB21441}" destId="{AFE1CC04-9C99-4313-9223-A2023D53C8A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C2BD4E-026C-4E32-9E5E-C00CB8A1407B}" type="doc">
      <dgm:prSet loTypeId="urn:microsoft.com/office/officeart/2005/8/layout/default" loCatId="list" qsTypeId="urn:microsoft.com/office/officeart/2005/8/quickstyle/simple5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02797E07-0006-4139-B0BB-E54E7A68A5B3}">
      <dgm:prSet/>
      <dgm:spPr/>
      <dgm:t>
        <a:bodyPr/>
        <a:lstStyle/>
        <a:p>
          <a:r>
            <a:rPr lang="en-US" b="0" i="0"/>
            <a:t>Simple and intuitive to use</a:t>
          </a:r>
          <a:endParaRPr lang="en-US"/>
        </a:p>
      </dgm:t>
    </dgm:pt>
    <dgm:pt modelId="{D1DD2BC9-60E3-4E5A-AAA5-89899FAC8EE8}" type="parTrans" cxnId="{185129EC-AFD7-40E6-A1AB-4860B4827CA5}">
      <dgm:prSet/>
      <dgm:spPr/>
      <dgm:t>
        <a:bodyPr/>
        <a:lstStyle/>
        <a:p>
          <a:endParaRPr lang="en-US"/>
        </a:p>
      </dgm:t>
    </dgm:pt>
    <dgm:pt modelId="{F9D27981-DDD8-4C9B-8313-9DCC8B95F936}" type="sibTrans" cxnId="{185129EC-AFD7-40E6-A1AB-4860B4827CA5}">
      <dgm:prSet/>
      <dgm:spPr/>
      <dgm:t>
        <a:bodyPr/>
        <a:lstStyle/>
        <a:p>
          <a:endParaRPr lang="en-US"/>
        </a:p>
      </dgm:t>
    </dgm:pt>
    <dgm:pt modelId="{A946158A-637F-4E5E-B817-F518BEE54CB4}">
      <dgm:prSet/>
      <dgm:spPr/>
      <dgm:t>
        <a:bodyPr/>
        <a:lstStyle/>
        <a:p>
          <a:r>
            <a:rPr lang="en-US" b="0" i="0"/>
            <a:t>Clear, structured 12 month journey</a:t>
          </a:r>
          <a:endParaRPr lang="en-US"/>
        </a:p>
      </dgm:t>
    </dgm:pt>
    <dgm:pt modelId="{3F9B0202-E2B2-4986-9F4F-EDFA61DC1DEF}" type="parTrans" cxnId="{9D3D73DA-B897-4E85-812A-E24130576431}">
      <dgm:prSet/>
      <dgm:spPr/>
      <dgm:t>
        <a:bodyPr/>
        <a:lstStyle/>
        <a:p>
          <a:endParaRPr lang="en-US"/>
        </a:p>
      </dgm:t>
    </dgm:pt>
    <dgm:pt modelId="{EF43237C-2DE2-42C8-BCFA-09DB1EE2EB1A}" type="sibTrans" cxnId="{9D3D73DA-B897-4E85-812A-E24130576431}">
      <dgm:prSet/>
      <dgm:spPr/>
      <dgm:t>
        <a:bodyPr/>
        <a:lstStyle/>
        <a:p>
          <a:endParaRPr lang="en-US"/>
        </a:p>
      </dgm:t>
    </dgm:pt>
    <dgm:pt modelId="{EE862E83-1931-4D5C-9A28-A5B515FA3698}">
      <dgm:prSet/>
      <dgm:spPr/>
      <dgm:t>
        <a:bodyPr/>
        <a:lstStyle/>
        <a:p>
          <a:r>
            <a:rPr lang="en-US" b="0" i="0"/>
            <a:t>Embedded in existing systems (not another thing)</a:t>
          </a:r>
          <a:endParaRPr lang="en-US"/>
        </a:p>
      </dgm:t>
    </dgm:pt>
    <dgm:pt modelId="{24C90D1F-C18A-4816-AE13-B228FA2271F6}" type="parTrans" cxnId="{5C89589F-A879-44E7-9579-BCBEDD1B8D95}">
      <dgm:prSet/>
      <dgm:spPr/>
      <dgm:t>
        <a:bodyPr/>
        <a:lstStyle/>
        <a:p>
          <a:endParaRPr lang="en-US"/>
        </a:p>
      </dgm:t>
    </dgm:pt>
    <dgm:pt modelId="{AAF582CD-050A-41E7-A460-F84C5FF55A2C}" type="sibTrans" cxnId="{5C89589F-A879-44E7-9579-BCBEDD1B8D95}">
      <dgm:prSet/>
      <dgm:spPr/>
      <dgm:t>
        <a:bodyPr/>
        <a:lstStyle/>
        <a:p>
          <a:endParaRPr lang="en-US"/>
        </a:p>
      </dgm:t>
    </dgm:pt>
    <dgm:pt modelId="{F6BC6EB2-11F0-4C49-AF4E-356CC926FB6B}">
      <dgm:prSet/>
      <dgm:spPr/>
      <dgm:t>
        <a:bodyPr/>
        <a:lstStyle/>
        <a:p>
          <a:r>
            <a:rPr lang="en-US" b="0" i="0"/>
            <a:t>Aligned to strategy, values and behaviors</a:t>
          </a:r>
          <a:endParaRPr lang="en-US"/>
        </a:p>
      </dgm:t>
    </dgm:pt>
    <dgm:pt modelId="{C3237B4A-A7EC-4AA2-8940-42AED3FFF929}" type="parTrans" cxnId="{22962E06-E7FE-4AD2-A652-B6FC1966CCA2}">
      <dgm:prSet/>
      <dgm:spPr/>
      <dgm:t>
        <a:bodyPr/>
        <a:lstStyle/>
        <a:p>
          <a:endParaRPr lang="en-US"/>
        </a:p>
      </dgm:t>
    </dgm:pt>
    <dgm:pt modelId="{E092B0F6-8368-4DC8-9C6F-62C5DF889359}" type="sibTrans" cxnId="{22962E06-E7FE-4AD2-A652-B6FC1966CCA2}">
      <dgm:prSet/>
      <dgm:spPr/>
      <dgm:t>
        <a:bodyPr/>
        <a:lstStyle/>
        <a:p>
          <a:endParaRPr lang="en-US"/>
        </a:p>
      </dgm:t>
    </dgm:pt>
    <dgm:pt modelId="{F1BAD3C3-FBC4-424B-B3BA-18C5F4C178BD}">
      <dgm:prSet/>
      <dgm:spPr/>
      <dgm:t>
        <a:bodyPr/>
        <a:lstStyle/>
        <a:p>
          <a:r>
            <a:rPr lang="en-US" b="0" i="0"/>
            <a:t>Flexible for different roles and experience levels</a:t>
          </a:r>
          <a:endParaRPr lang="en-US"/>
        </a:p>
      </dgm:t>
    </dgm:pt>
    <dgm:pt modelId="{5838A834-12AD-41E3-9017-702A71C8D0BF}" type="parTrans" cxnId="{1C96DF60-0FE3-4CF4-B425-E31A954A2E3B}">
      <dgm:prSet/>
      <dgm:spPr/>
      <dgm:t>
        <a:bodyPr/>
        <a:lstStyle/>
        <a:p>
          <a:endParaRPr lang="en-US"/>
        </a:p>
      </dgm:t>
    </dgm:pt>
    <dgm:pt modelId="{C3AD1E24-7DF8-402C-A769-8A361C170518}" type="sibTrans" cxnId="{1C96DF60-0FE3-4CF4-B425-E31A954A2E3B}">
      <dgm:prSet/>
      <dgm:spPr/>
      <dgm:t>
        <a:bodyPr/>
        <a:lstStyle/>
        <a:p>
          <a:endParaRPr lang="en-US"/>
        </a:p>
      </dgm:t>
    </dgm:pt>
    <dgm:pt modelId="{0A95782A-493C-40D3-976E-62F3D966946C}">
      <dgm:prSet/>
      <dgm:spPr/>
      <dgm:t>
        <a:bodyPr/>
        <a:lstStyle/>
        <a:p>
          <a:r>
            <a:rPr lang="en-US" b="0" i="0"/>
            <a:t>Accessible anytime (not just at induction)</a:t>
          </a:r>
          <a:endParaRPr lang="en-US"/>
        </a:p>
      </dgm:t>
    </dgm:pt>
    <dgm:pt modelId="{14992779-B76F-4E55-A109-A74D68A77785}" type="parTrans" cxnId="{979B89E6-3144-42A8-9038-C5A24C3BB00D}">
      <dgm:prSet/>
      <dgm:spPr/>
      <dgm:t>
        <a:bodyPr/>
        <a:lstStyle/>
        <a:p>
          <a:endParaRPr lang="en-US"/>
        </a:p>
      </dgm:t>
    </dgm:pt>
    <dgm:pt modelId="{ADABE281-8698-43A8-AA4C-78D459B1A16C}" type="sibTrans" cxnId="{979B89E6-3144-42A8-9038-C5A24C3BB00D}">
      <dgm:prSet/>
      <dgm:spPr/>
      <dgm:t>
        <a:bodyPr/>
        <a:lstStyle/>
        <a:p>
          <a:endParaRPr lang="en-US"/>
        </a:p>
      </dgm:t>
    </dgm:pt>
    <dgm:pt modelId="{C7FA252F-AE56-4B41-9076-976C2FDBAE15}" type="pres">
      <dgm:prSet presAssocID="{3CC2BD4E-026C-4E32-9E5E-C00CB8A1407B}" presName="diagram" presStyleCnt="0">
        <dgm:presLayoutVars>
          <dgm:dir/>
          <dgm:resizeHandles val="exact"/>
        </dgm:presLayoutVars>
      </dgm:prSet>
      <dgm:spPr/>
    </dgm:pt>
    <dgm:pt modelId="{1CAD2FE7-40FE-42E2-AB59-D8734EA3D9A3}" type="pres">
      <dgm:prSet presAssocID="{02797E07-0006-4139-B0BB-E54E7A68A5B3}" presName="node" presStyleLbl="node1" presStyleIdx="0" presStyleCnt="6">
        <dgm:presLayoutVars>
          <dgm:bulletEnabled val="1"/>
        </dgm:presLayoutVars>
      </dgm:prSet>
      <dgm:spPr/>
    </dgm:pt>
    <dgm:pt modelId="{DC6805CD-9AFD-494E-ACA5-A8CFADA4EA1A}" type="pres">
      <dgm:prSet presAssocID="{F9D27981-DDD8-4C9B-8313-9DCC8B95F936}" presName="sibTrans" presStyleCnt="0"/>
      <dgm:spPr/>
    </dgm:pt>
    <dgm:pt modelId="{A899D5D9-F11B-4086-B02A-B81A96BFDD5E}" type="pres">
      <dgm:prSet presAssocID="{A946158A-637F-4E5E-B817-F518BEE54CB4}" presName="node" presStyleLbl="node1" presStyleIdx="1" presStyleCnt="6">
        <dgm:presLayoutVars>
          <dgm:bulletEnabled val="1"/>
        </dgm:presLayoutVars>
      </dgm:prSet>
      <dgm:spPr/>
    </dgm:pt>
    <dgm:pt modelId="{9EFBAC7C-A9D8-44CE-A112-311229AEF26A}" type="pres">
      <dgm:prSet presAssocID="{EF43237C-2DE2-42C8-BCFA-09DB1EE2EB1A}" presName="sibTrans" presStyleCnt="0"/>
      <dgm:spPr/>
    </dgm:pt>
    <dgm:pt modelId="{35A13E20-5A90-4155-A7A3-AF4813A8DA49}" type="pres">
      <dgm:prSet presAssocID="{EE862E83-1931-4D5C-9A28-A5B515FA3698}" presName="node" presStyleLbl="node1" presStyleIdx="2" presStyleCnt="6">
        <dgm:presLayoutVars>
          <dgm:bulletEnabled val="1"/>
        </dgm:presLayoutVars>
      </dgm:prSet>
      <dgm:spPr/>
    </dgm:pt>
    <dgm:pt modelId="{C2D8E2CE-CC82-4732-B81F-AF877D588C3D}" type="pres">
      <dgm:prSet presAssocID="{AAF582CD-050A-41E7-A460-F84C5FF55A2C}" presName="sibTrans" presStyleCnt="0"/>
      <dgm:spPr/>
    </dgm:pt>
    <dgm:pt modelId="{08A7ABDC-AF4B-4C40-A307-29304A922E6C}" type="pres">
      <dgm:prSet presAssocID="{F6BC6EB2-11F0-4C49-AF4E-356CC926FB6B}" presName="node" presStyleLbl="node1" presStyleIdx="3" presStyleCnt="6">
        <dgm:presLayoutVars>
          <dgm:bulletEnabled val="1"/>
        </dgm:presLayoutVars>
      </dgm:prSet>
      <dgm:spPr/>
    </dgm:pt>
    <dgm:pt modelId="{901E01D6-80B3-46C2-8AF0-FA9D473AB1F2}" type="pres">
      <dgm:prSet presAssocID="{E092B0F6-8368-4DC8-9C6F-62C5DF889359}" presName="sibTrans" presStyleCnt="0"/>
      <dgm:spPr/>
    </dgm:pt>
    <dgm:pt modelId="{F76D5DC4-4EA6-4398-8ACD-6298E2A5A4C4}" type="pres">
      <dgm:prSet presAssocID="{F1BAD3C3-FBC4-424B-B3BA-18C5F4C178BD}" presName="node" presStyleLbl="node1" presStyleIdx="4" presStyleCnt="6">
        <dgm:presLayoutVars>
          <dgm:bulletEnabled val="1"/>
        </dgm:presLayoutVars>
      </dgm:prSet>
      <dgm:spPr/>
    </dgm:pt>
    <dgm:pt modelId="{438E51FA-1FDF-405E-B4FE-A0534F14A85E}" type="pres">
      <dgm:prSet presAssocID="{C3AD1E24-7DF8-402C-A769-8A361C170518}" presName="sibTrans" presStyleCnt="0"/>
      <dgm:spPr/>
    </dgm:pt>
    <dgm:pt modelId="{1786B517-0F3D-49AA-BA0C-2A4A5492C047}" type="pres">
      <dgm:prSet presAssocID="{0A95782A-493C-40D3-976E-62F3D966946C}" presName="node" presStyleLbl="node1" presStyleIdx="5" presStyleCnt="6">
        <dgm:presLayoutVars>
          <dgm:bulletEnabled val="1"/>
        </dgm:presLayoutVars>
      </dgm:prSet>
      <dgm:spPr/>
    </dgm:pt>
  </dgm:ptLst>
  <dgm:cxnLst>
    <dgm:cxn modelId="{22962E06-E7FE-4AD2-A652-B6FC1966CCA2}" srcId="{3CC2BD4E-026C-4E32-9E5E-C00CB8A1407B}" destId="{F6BC6EB2-11F0-4C49-AF4E-356CC926FB6B}" srcOrd="3" destOrd="0" parTransId="{C3237B4A-A7EC-4AA2-8940-42AED3FFF929}" sibTransId="{E092B0F6-8368-4DC8-9C6F-62C5DF889359}"/>
    <dgm:cxn modelId="{FCB8D31E-8EF3-4722-B6AD-7D162EEEF626}" type="presOf" srcId="{F1BAD3C3-FBC4-424B-B3BA-18C5F4C178BD}" destId="{F76D5DC4-4EA6-4398-8ACD-6298E2A5A4C4}" srcOrd="0" destOrd="0" presId="urn:microsoft.com/office/officeart/2005/8/layout/default"/>
    <dgm:cxn modelId="{1C96DF60-0FE3-4CF4-B425-E31A954A2E3B}" srcId="{3CC2BD4E-026C-4E32-9E5E-C00CB8A1407B}" destId="{F1BAD3C3-FBC4-424B-B3BA-18C5F4C178BD}" srcOrd="4" destOrd="0" parTransId="{5838A834-12AD-41E3-9017-702A71C8D0BF}" sibTransId="{C3AD1E24-7DF8-402C-A769-8A361C170518}"/>
    <dgm:cxn modelId="{5D66B341-0F0A-4716-B64D-105035DD477C}" type="presOf" srcId="{EE862E83-1931-4D5C-9A28-A5B515FA3698}" destId="{35A13E20-5A90-4155-A7A3-AF4813A8DA49}" srcOrd="0" destOrd="0" presId="urn:microsoft.com/office/officeart/2005/8/layout/default"/>
    <dgm:cxn modelId="{B3423D42-9325-4EF8-9AC1-65D86D897BDA}" type="presOf" srcId="{0A95782A-493C-40D3-976E-62F3D966946C}" destId="{1786B517-0F3D-49AA-BA0C-2A4A5492C047}" srcOrd="0" destOrd="0" presId="urn:microsoft.com/office/officeart/2005/8/layout/default"/>
    <dgm:cxn modelId="{5C89589F-A879-44E7-9579-BCBEDD1B8D95}" srcId="{3CC2BD4E-026C-4E32-9E5E-C00CB8A1407B}" destId="{EE862E83-1931-4D5C-9A28-A5B515FA3698}" srcOrd="2" destOrd="0" parTransId="{24C90D1F-C18A-4816-AE13-B228FA2271F6}" sibTransId="{AAF582CD-050A-41E7-A460-F84C5FF55A2C}"/>
    <dgm:cxn modelId="{CDF594A3-56FE-4A7B-B69E-567E608400EE}" type="presOf" srcId="{A946158A-637F-4E5E-B817-F518BEE54CB4}" destId="{A899D5D9-F11B-4086-B02A-B81A96BFDD5E}" srcOrd="0" destOrd="0" presId="urn:microsoft.com/office/officeart/2005/8/layout/default"/>
    <dgm:cxn modelId="{A59662C9-8F36-430A-8816-F66FC30FD0C8}" type="presOf" srcId="{3CC2BD4E-026C-4E32-9E5E-C00CB8A1407B}" destId="{C7FA252F-AE56-4B41-9076-976C2FDBAE15}" srcOrd="0" destOrd="0" presId="urn:microsoft.com/office/officeart/2005/8/layout/default"/>
    <dgm:cxn modelId="{4B073FCB-8C6F-42E8-A938-97C0578586B6}" type="presOf" srcId="{02797E07-0006-4139-B0BB-E54E7A68A5B3}" destId="{1CAD2FE7-40FE-42E2-AB59-D8734EA3D9A3}" srcOrd="0" destOrd="0" presId="urn:microsoft.com/office/officeart/2005/8/layout/default"/>
    <dgm:cxn modelId="{9D3D73DA-B897-4E85-812A-E24130576431}" srcId="{3CC2BD4E-026C-4E32-9E5E-C00CB8A1407B}" destId="{A946158A-637F-4E5E-B817-F518BEE54CB4}" srcOrd="1" destOrd="0" parTransId="{3F9B0202-E2B2-4986-9F4F-EDFA61DC1DEF}" sibTransId="{EF43237C-2DE2-42C8-BCFA-09DB1EE2EB1A}"/>
    <dgm:cxn modelId="{979B89E6-3144-42A8-9038-C5A24C3BB00D}" srcId="{3CC2BD4E-026C-4E32-9E5E-C00CB8A1407B}" destId="{0A95782A-493C-40D3-976E-62F3D966946C}" srcOrd="5" destOrd="0" parTransId="{14992779-B76F-4E55-A109-A74D68A77785}" sibTransId="{ADABE281-8698-43A8-AA4C-78D459B1A16C}"/>
    <dgm:cxn modelId="{185129EC-AFD7-40E6-A1AB-4860B4827CA5}" srcId="{3CC2BD4E-026C-4E32-9E5E-C00CB8A1407B}" destId="{02797E07-0006-4139-B0BB-E54E7A68A5B3}" srcOrd="0" destOrd="0" parTransId="{D1DD2BC9-60E3-4E5A-AAA5-89899FAC8EE8}" sibTransId="{F9D27981-DDD8-4C9B-8313-9DCC8B95F936}"/>
    <dgm:cxn modelId="{F0542AFF-91C3-4912-9199-B643135F2B05}" type="presOf" srcId="{F6BC6EB2-11F0-4C49-AF4E-356CC926FB6B}" destId="{08A7ABDC-AF4B-4C40-A307-29304A922E6C}" srcOrd="0" destOrd="0" presId="urn:microsoft.com/office/officeart/2005/8/layout/default"/>
    <dgm:cxn modelId="{BD0F00F3-D0A5-4179-B0B7-38BC87F2909E}" type="presParOf" srcId="{C7FA252F-AE56-4B41-9076-976C2FDBAE15}" destId="{1CAD2FE7-40FE-42E2-AB59-D8734EA3D9A3}" srcOrd="0" destOrd="0" presId="urn:microsoft.com/office/officeart/2005/8/layout/default"/>
    <dgm:cxn modelId="{58C5E726-DCF5-4A9D-B3D6-57FFD210A705}" type="presParOf" srcId="{C7FA252F-AE56-4B41-9076-976C2FDBAE15}" destId="{DC6805CD-9AFD-494E-ACA5-A8CFADA4EA1A}" srcOrd="1" destOrd="0" presId="urn:microsoft.com/office/officeart/2005/8/layout/default"/>
    <dgm:cxn modelId="{639DDC76-4EA1-4226-93DC-2B403F4D4B56}" type="presParOf" srcId="{C7FA252F-AE56-4B41-9076-976C2FDBAE15}" destId="{A899D5D9-F11B-4086-B02A-B81A96BFDD5E}" srcOrd="2" destOrd="0" presId="urn:microsoft.com/office/officeart/2005/8/layout/default"/>
    <dgm:cxn modelId="{8C6128DA-A270-4E8B-903A-60AD10B139DB}" type="presParOf" srcId="{C7FA252F-AE56-4B41-9076-976C2FDBAE15}" destId="{9EFBAC7C-A9D8-44CE-A112-311229AEF26A}" srcOrd="3" destOrd="0" presId="urn:microsoft.com/office/officeart/2005/8/layout/default"/>
    <dgm:cxn modelId="{81312438-F27F-4AAB-A99A-B4E38E03859F}" type="presParOf" srcId="{C7FA252F-AE56-4B41-9076-976C2FDBAE15}" destId="{35A13E20-5A90-4155-A7A3-AF4813A8DA49}" srcOrd="4" destOrd="0" presId="urn:microsoft.com/office/officeart/2005/8/layout/default"/>
    <dgm:cxn modelId="{D2D4E90C-CCA5-4CC0-B883-0B9FE797CCFB}" type="presParOf" srcId="{C7FA252F-AE56-4B41-9076-976C2FDBAE15}" destId="{C2D8E2CE-CC82-4732-B81F-AF877D588C3D}" srcOrd="5" destOrd="0" presId="urn:microsoft.com/office/officeart/2005/8/layout/default"/>
    <dgm:cxn modelId="{AF3DAEB2-40D4-4719-9ED3-C24812F5D61E}" type="presParOf" srcId="{C7FA252F-AE56-4B41-9076-976C2FDBAE15}" destId="{08A7ABDC-AF4B-4C40-A307-29304A922E6C}" srcOrd="6" destOrd="0" presId="urn:microsoft.com/office/officeart/2005/8/layout/default"/>
    <dgm:cxn modelId="{0791613D-48C2-4260-A5D1-507FCA4E135A}" type="presParOf" srcId="{C7FA252F-AE56-4B41-9076-976C2FDBAE15}" destId="{901E01D6-80B3-46C2-8AF0-FA9D473AB1F2}" srcOrd="7" destOrd="0" presId="urn:microsoft.com/office/officeart/2005/8/layout/default"/>
    <dgm:cxn modelId="{6FB247B8-04F2-4339-909D-B2AED9C9BF92}" type="presParOf" srcId="{C7FA252F-AE56-4B41-9076-976C2FDBAE15}" destId="{F76D5DC4-4EA6-4398-8ACD-6298E2A5A4C4}" srcOrd="8" destOrd="0" presId="urn:microsoft.com/office/officeart/2005/8/layout/default"/>
    <dgm:cxn modelId="{6465228E-3279-4DCE-A7DA-0965CFDEB969}" type="presParOf" srcId="{C7FA252F-AE56-4B41-9076-976C2FDBAE15}" destId="{438E51FA-1FDF-405E-B4FE-A0534F14A85E}" srcOrd="9" destOrd="0" presId="urn:microsoft.com/office/officeart/2005/8/layout/default"/>
    <dgm:cxn modelId="{9271E917-EB8E-4EBA-995F-E98403068189}" type="presParOf" srcId="{C7FA252F-AE56-4B41-9076-976C2FDBAE15}" destId="{1786B517-0F3D-49AA-BA0C-2A4A5492C047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F3E9BB-8032-4F78-B619-D3DE18A20D4A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2EFAF87-D4CA-4C55-8935-7D9F1DC3FEE8}">
      <dgm:prSet/>
      <dgm:spPr/>
      <dgm:t>
        <a:bodyPr/>
        <a:lstStyle/>
        <a:p>
          <a:pPr>
            <a:defRPr b="1"/>
          </a:pPr>
          <a:r>
            <a:rPr lang="en-GB" b="0" i="0"/>
            <a:t>A 12 month structured journey</a:t>
          </a:r>
          <a:endParaRPr lang="en-US"/>
        </a:p>
      </dgm:t>
    </dgm:pt>
    <dgm:pt modelId="{6A5D75C8-BCF4-4C5A-840C-FA69544821BD}" type="parTrans" cxnId="{3CEE6118-E7AC-42EE-A0F2-E12D0BD4A05C}">
      <dgm:prSet/>
      <dgm:spPr/>
      <dgm:t>
        <a:bodyPr/>
        <a:lstStyle/>
        <a:p>
          <a:endParaRPr lang="en-US"/>
        </a:p>
      </dgm:t>
    </dgm:pt>
    <dgm:pt modelId="{1A9C1707-3B37-44EA-B0CC-15690C3ABA17}" type="sibTrans" cxnId="{3CEE6118-E7AC-42EE-A0F2-E12D0BD4A05C}">
      <dgm:prSet/>
      <dgm:spPr/>
      <dgm:t>
        <a:bodyPr/>
        <a:lstStyle/>
        <a:p>
          <a:endParaRPr lang="en-US"/>
        </a:p>
      </dgm:t>
    </dgm:pt>
    <dgm:pt modelId="{D7385A1C-FBF1-4413-B1E0-4A44D402BDCC}">
      <dgm:prSet/>
      <dgm:spPr/>
      <dgm:t>
        <a:bodyPr/>
        <a:lstStyle/>
        <a:p>
          <a:pPr>
            <a:defRPr b="1"/>
          </a:pPr>
          <a:r>
            <a:rPr lang="en-GB" b="0" i="0"/>
            <a:t>Built into iTrent</a:t>
          </a:r>
          <a:endParaRPr lang="en-US"/>
        </a:p>
      </dgm:t>
    </dgm:pt>
    <dgm:pt modelId="{59AAF0EF-7677-4EB9-ABF3-B192874CEA5B}" type="parTrans" cxnId="{7E92398F-B8BB-4AD1-A5AC-73763F994A5F}">
      <dgm:prSet/>
      <dgm:spPr/>
      <dgm:t>
        <a:bodyPr/>
        <a:lstStyle/>
        <a:p>
          <a:endParaRPr lang="en-US"/>
        </a:p>
      </dgm:t>
    </dgm:pt>
    <dgm:pt modelId="{4EFA537C-CE6C-4811-A9DB-E5531F5B80DA}" type="sibTrans" cxnId="{7E92398F-B8BB-4AD1-A5AC-73763F994A5F}">
      <dgm:prSet/>
      <dgm:spPr/>
      <dgm:t>
        <a:bodyPr/>
        <a:lstStyle/>
        <a:p>
          <a:endParaRPr lang="en-US"/>
        </a:p>
      </dgm:t>
    </dgm:pt>
    <dgm:pt modelId="{EEC85157-DA72-495C-9089-4A81549FD5D6}">
      <dgm:prSet/>
      <dgm:spPr/>
      <dgm:t>
        <a:bodyPr/>
        <a:lstStyle/>
        <a:p>
          <a:pPr>
            <a:defRPr b="1"/>
          </a:pPr>
          <a:r>
            <a:rPr lang="en-GB" b="0" i="0"/>
            <a:t>Each milestone = simple task(s)</a:t>
          </a:r>
          <a:endParaRPr lang="en-US"/>
        </a:p>
      </dgm:t>
    </dgm:pt>
    <dgm:pt modelId="{8AB741A1-1F1C-457F-AE08-DC2329865B0D}" type="parTrans" cxnId="{D6AF2F5F-4F4E-4F09-83AC-06783ABCCCFE}">
      <dgm:prSet/>
      <dgm:spPr/>
      <dgm:t>
        <a:bodyPr/>
        <a:lstStyle/>
        <a:p>
          <a:endParaRPr lang="en-US"/>
        </a:p>
      </dgm:t>
    </dgm:pt>
    <dgm:pt modelId="{630B0E38-90E7-44C9-9FC4-FBD8C75CDA52}" type="sibTrans" cxnId="{D6AF2F5F-4F4E-4F09-83AC-06783ABCCCFE}">
      <dgm:prSet/>
      <dgm:spPr/>
      <dgm:t>
        <a:bodyPr/>
        <a:lstStyle/>
        <a:p>
          <a:endParaRPr lang="en-US"/>
        </a:p>
      </dgm:t>
    </dgm:pt>
    <dgm:pt modelId="{8D1E61F2-B7B4-4E44-92F1-5D0CB39A7400}">
      <dgm:prSet/>
      <dgm:spPr/>
      <dgm:t>
        <a:bodyPr/>
        <a:lstStyle/>
        <a:p>
          <a:pPr>
            <a:defRPr b="1"/>
          </a:pPr>
          <a:r>
            <a:rPr lang="en-GB" b="0" i="0"/>
            <a:t>Direct links to guidance via SharePoint</a:t>
          </a:r>
          <a:endParaRPr lang="en-US"/>
        </a:p>
      </dgm:t>
    </dgm:pt>
    <dgm:pt modelId="{5A8E65AC-9184-4B91-876F-362E2FAFEC41}" type="parTrans" cxnId="{D44EF344-BDF7-4106-8729-3CBA70BDE678}">
      <dgm:prSet/>
      <dgm:spPr/>
      <dgm:t>
        <a:bodyPr/>
        <a:lstStyle/>
        <a:p>
          <a:endParaRPr lang="en-US"/>
        </a:p>
      </dgm:t>
    </dgm:pt>
    <dgm:pt modelId="{216B1BE3-AAD0-4A79-98B1-081E92161FCD}" type="sibTrans" cxnId="{D44EF344-BDF7-4106-8729-3CBA70BDE678}">
      <dgm:prSet/>
      <dgm:spPr/>
      <dgm:t>
        <a:bodyPr/>
        <a:lstStyle/>
        <a:p>
          <a:endParaRPr lang="en-US"/>
        </a:p>
      </dgm:t>
    </dgm:pt>
    <dgm:pt modelId="{52AC84EF-1BA0-44E2-AB51-6A4DE616EC2D}">
      <dgm:prSet/>
      <dgm:spPr/>
      <dgm:t>
        <a:bodyPr/>
        <a:lstStyle/>
        <a:p>
          <a:pPr>
            <a:defRPr b="1"/>
          </a:pPr>
          <a:r>
            <a:rPr lang="en-GB" b="0" i="0"/>
            <a:t>Supported by:</a:t>
          </a:r>
          <a:endParaRPr lang="en-US"/>
        </a:p>
      </dgm:t>
    </dgm:pt>
    <dgm:pt modelId="{A623C162-BC46-4ED6-BDF7-FD5DFCF458DB}" type="parTrans" cxnId="{B17F7685-6B77-4EB2-B65C-F7A2971EF8D8}">
      <dgm:prSet/>
      <dgm:spPr/>
      <dgm:t>
        <a:bodyPr/>
        <a:lstStyle/>
        <a:p>
          <a:endParaRPr lang="en-US"/>
        </a:p>
      </dgm:t>
    </dgm:pt>
    <dgm:pt modelId="{46B39157-4038-4105-8AE9-F1A77C64F505}" type="sibTrans" cxnId="{B17F7685-6B77-4EB2-B65C-F7A2971EF8D8}">
      <dgm:prSet/>
      <dgm:spPr/>
      <dgm:t>
        <a:bodyPr/>
        <a:lstStyle/>
        <a:p>
          <a:endParaRPr lang="en-US"/>
        </a:p>
      </dgm:t>
    </dgm:pt>
    <dgm:pt modelId="{01BD0DD2-59B4-4AEF-B185-BF18001DF1C3}">
      <dgm:prSet/>
      <dgm:spPr/>
      <dgm:t>
        <a:bodyPr/>
        <a:lstStyle/>
        <a:p>
          <a:r>
            <a:rPr lang="en-GB" b="0" i="0"/>
            <a:t>Always-on Leadership Toolbox</a:t>
          </a:r>
          <a:endParaRPr lang="en-US"/>
        </a:p>
      </dgm:t>
    </dgm:pt>
    <dgm:pt modelId="{D683197A-1DAC-4716-9A76-C4887F906E78}" type="parTrans" cxnId="{D3639ABE-432D-4CAE-A871-102C5C45C6CB}">
      <dgm:prSet/>
      <dgm:spPr/>
      <dgm:t>
        <a:bodyPr/>
        <a:lstStyle/>
        <a:p>
          <a:endParaRPr lang="en-US"/>
        </a:p>
      </dgm:t>
    </dgm:pt>
    <dgm:pt modelId="{61A38C7A-231E-4BF7-AA60-151A0AD9BCEC}" type="sibTrans" cxnId="{D3639ABE-432D-4CAE-A871-102C5C45C6CB}">
      <dgm:prSet/>
      <dgm:spPr/>
      <dgm:t>
        <a:bodyPr/>
        <a:lstStyle/>
        <a:p>
          <a:endParaRPr lang="en-US"/>
        </a:p>
      </dgm:t>
    </dgm:pt>
    <dgm:pt modelId="{988033FE-DD0E-4A76-A065-4E124B1D7D2A}">
      <dgm:prSet/>
      <dgm:spPr/>
      <dgm:t>
        <a:bodyPr/>
        <a:lstStyle/>
        <a:p>
          <a:r>
            <a:rPr lang="en-GB" b="0" i="0"/>
            <a:t>Mandatory core learning</a:t>
          </a:r>
          <a:endParaRPr lang="en-US"/>
        </a:p>
      </dgm:t>
    </dgm:pt>
    <dgm:pt modelId="{3EBEC513-DB3F-4818-981A-D6EA9EF0B6C6}" type="parTrans" cxnId="{514141D3-DA1D-463F-9FC1-CC230731933F}">
      <dgm:prSet/>
      <dgm:spPr/>
      <dgm:t>
        <a:bodyPr/>
        <a:lstStyle/>
        <a:p>
          <a:endParaRPr lang="en-US"/>
        </a:p>
      </dgm:t>
    </dgm:pt>
    <dgm:pt modelId="{D55F610A-CD66-4EF4-8EE9-5AF2431AA2F2}" type="sibTrans" cxnId="{514141D3-DA1D-463F-9FC1-CC230731933F}">
      <dgm:prSet/>
      <dgm:spPr/>
      <dgm:t>
        <a:bodyPr/>
        <a:lstStyle/>
        <a:p>
          <a:endParaRPr lang="en-US"/>
        </a:p>
      </dgm:t>
    </dgm:pt>
    <dgm:pt modelId="{1EE256BB-A867-4BB2-8EB0-3D91FD183AB0}">
      <dgm:prSet/>
      <dgm:spPr/>
      <dgm:t>
        <a:bodyPr/>
        <a:lstStyle/>
        <a:p>
          <a:r>
            <a:rPr lang="en-GB" b="0" i="0"/>
            <a:t>Live induction experience</a:t>
          </a:r>
          <a:endParaRPr lang="en-US"/>
        </a:p>
      </dgm:t>
    </dgm:pt>
    <dgm:pt modelId="{179C3BA3-1821-4754-B0BA-A5871D296CD1}" type="parTrans" cxnId="{5688DE7C-CDDE-4036-9C29-718D7766F9F0}">
      <dgm:prSet/>
      <dgm:spPr/>
      <dgm:t>
        <a:bodyPr/>
        <a:lstStyle/>
        <a:p>
          <a:endParaRPr lang="en-US"/>
        </a:p>
      </dgm:t>
    </dgm:pt>
    <dgm:pt modelId="{156B49A6-264A-4C8A-839B-38079739E426}" type="sibTrans" cxnId="{5688DE7C-CDDE-4036-9C29-718D7766F9F0}">
      <dgm:prSet/>
      <dgm:spPr/>
      <dgm:t>
        <a:bodyPr/>
        <a:lstStyle/>
        <a:p>
          <a:endParaRPr lang="en-US"/>
        </a:p>
      </dgm:t>
    </dgm:pt>
    <dgm:pt modelId="{71EDEC59-E966-463B-8085-7AECA6F81DE6}" type="pres">
      <dgm:prSet presAssocID="{8AF3E9BB-8032-4F78-B619-D3DE18A20D4A}" presName="root" presStyleCnt="0">
        <dgm:presLayoutVars>
          <dgm:dir/>
          <dgm:resizeHandles val="exact"/>
        </dgm:presLayoutVars>
      </dgm:prSet>
      <dgm:spPr/>
    </dgm:pt>
    <dgm:pt modelId="{5F87CE1A-9CA0-47ED-A6CB-C9E3AF1802D3}" type="pres">
      <dgm:prSet presAssocID="{B2EFAF87-D4CA-4C55-8935-7D9F1DC3FEE8}" presName="compNode" presStyleCnt="0"/>
      <dgm:spPr/>
    </dgm:pt>
    <dgm:pt modelId="{DE8F4DF0-0742-406F-A903-2DE051731BE0}" type="pres">
      <dgm:prSet presAssocID="{B2EFAF87-D4CA-4C55-8935-7D9F1DC3FEE8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List"/>
        </a:ext>
      </dgm:extLst>
    </dgm:pt>
    <dgm:pt modelId="{4CE829CF-0E91-4D44-A91B-B14E6F8C7933}" type="pres">
      <dgm:prSet presAssocID="{B2EFAF87-D4CA-4C55-8935-7D9F1DC3FEE8}" presName="iconSpace" presStyleCnt="0"/>
      <dgm:spPr/>
    </dgm:pt>
    <dgm:pt modelId="{1276280F-B835-4AD5-B6B3-67B44782E459}" type="pres">
      <dgm:prSet presAssocID="{B2EFAF87-D4CA-4C55-8935-7D9F1DC3FEE8}" presName="parTx" presStyleLbl="revTx" presStyleIdx="0" presStyleCnt="10">
        <dgm:presLayoutVars>
          <dgm:chMax val="0"/>
          <dgm:chPref val="0"/>
        </dgm:presLayoutVars>
      </dgm:prSet>
      <dgm:spPr/>
    </dgm:pt>
    <dgm:pt modelId="{40B22F97-FF23-4986-82C3-A9DC38726577}" type="pres">
      <dgm:prSet presAssocID="{B2EFAF87-D4CA-4C55-8935-7D9F1DC3FEE8}" presName="txSpace" presStyleCnt="0"/>
      <dgm:spPr/>
    </dgm:pt>
    <dgm:pt modelId="{A753D66D-A145-4545-A3FB-DB9C9BF3F140}" type="pres">
      <dgm:prSet presAssocID="{B2EFAF87-D4CA-4C55-8935-7D9F1DC3FEE8}" presName="desTx" presStyleLbl="revTx" presStyleIdx="1" presStyleCnt="10">
        <dgm:presLayoutVars/>
      </dgm:prSet>
      <dgm:spPr/>
    </dgm:pt>
    <dgm:pt modelId="{59100727-2777-4083-BAF4-A577BC498146}" type="pres">
      <dgm:prSet presAssocID="{1A9C1707-3B37-44EA-B0CC-15690C3ABA17}" presName="sibTrans" presStyleCnt="0"/>
      <dgm:spPr/>
    </dgm:pt>
    <dgm:pt modelId="{D9E689B3-F800-4CB8-B5FB-0FD392F8927B}" type="pres">
      <dgm:prSet presAssocID="{D7385A1C-FBF1-4413-B1E0-4A44D402BDCC}" presName="compNode" presStyleCnt="0"/>
      <dgm:spPr/>
    </dgm:pt>
    <dgm:pt modelId="{BEB1935D-62E6-459A-BAE7-9C67F6AADA7B}" type="pres">
      <dgm:prSet presAssocID="{D7385A1C-FBF1-4413-B1E0-4A44D402BDCC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ick"/>
        </a:ext>
      </dgm:extLst>
    </dgm:pt>
    <dgm:pt modelId="{7EFF72F5-1428-4737-82DD-C18A1A0950A4}" type="pres">
      <dgm:prSet presAssocID="{D7385A1C-FBF1-4413-B1E0-4A44D402BDCC}" presName="iconSpace" presStyleCnt="0"/>
      <dgm:spPr/>
    </dgm:pt>
    <dgm:pt modelId="{CB7A63CB-9CBA-436D-85B9-F51F06B663B9}" type="pres">
      <dgm:prSet presAssocID="{D7385A1C-FBF1-4413-B1E0-4A44D402BDCC}" presName="parTx" presStyleLbl="revTx" presStyleIdx="2" presStyleCnt="10">
        <dgm:presLayoutVars>
          <dgm:chMax val="0"/>
          <dgm:chPref val="0"/>
        </dgm:presLayoutVars>
      </dgm:prSet>
      <dgm:spPr/>
    </dgm:pt>
    <dgm:pt modelId="{9DA70973-7FD5-4237-9BE2-F7B729823985}" type="pres">
      <dgm:prSet presAssocID="{D7385A1C-FBF1-4413-B1E0-4A44D402BDCC}" presName="txSpace" presStyleCnt="0"/>
      <dgm:spPr/>
    </dgm:pt>
    <dgm:pt modelId="{997439E8-E0E7-4947-ACE1-BEC5BF8AC03E}" type="pres">
      <dgm:prSet presAssocID="{D7385A1C-FBF1-4413-B1E0-4A44D402BDCC}" presName="desTx" presStyleLbl="revTx" presStyleIdx="3" presStyleCnt="10">
        <dgm:presLayoutVars/>
      </dgm:prSet>
      <dgm:spPr/>
    </dgm:pt>
    <dgm:pt modelId="{F1D00D87-2AB6-4573-9C2A-F2A53EA98C49}" type="pres">
      <dgm:prSet presAssocID="{4EFA537C-CE6C-4811-A9DB-E5531F5B80DA}" presName="sibTrans" presStyleCnt="0"/>
      <dgm:spPr/>
    </dgm:pt>
    <dgm:pt modelId="{3C32DA90-6912-4876-ADBE-88A067A89528}" type="pres">
      <dgm:prSet presAssocID="{EEC85157-DA72-495C-9089-4A81549FD5D6}" presName="compNode" presStyleCnt="0"/>
      <dgm:spPr/>
    </dgm:pt>
    <dgm:pt modelId="{FB3DA0C5-01D6-437B-A2D2-7F8D11D862D3}" type="pres">
      <dgm:prSet presAssocID="{EEC85157-DA72-495C-9089-4A81549FD5D6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F7D8B673-A461-4E67-B02B-6C887A18F953}" type="pres">
      <dgm:prSet presAssocID="{EEC85157-DA72-495C-9089-4A81549FD5D6}" presName="iconSpace" presStyleCnt="0"/>
      <dgm:spPr/>
    </dgm:pt>
    <dgm:pt modelId="{DBF1D2E9-66CF-4F4C-BB18-E09F5A7A050E}" type="pres">
      <dgm:prSet presAssocID="{EEC85157-DA72-495C-9089-4A81549FD5D6}" presName="parTx" presStyleLbl="revTx" presStyleIdx="4" presStyleCnt="10">
        <dgm:presLayoutVars>
          <dgm:chMax val="0"/>
          <dgm:chPref val="0"/>
        </dgm:presLayoutVars>
      </dgm:prSet>
      <dgm:spPr/>
    </dgm:pt>
    <dgm:pt modelId="{FB13F581-090F-4356-83AC-3D1127FAC5BB}" type="pres">
      <dgm:prSet presAssocID="{EEC85157-DA72-495C-9089-4A81549FD5D6}" presName="txSpace" presStyleCnt="0"/>
      <dgm:spPr/>
    </dgm:pt>
    <dgm:pt modelId="{86C06ADB-F46E-47CC-BB1D-0A62DAB2E23A}" type="pres">
      <dgm:prSet presAssocID="{EEC85157-DA72-495C-9089-4A81549FD5D6}" presName="desTx" presStyleLbl="revTx" presStyleIdx="5" presStyleCnt="10">
        <dgm:presLayoutVars/>
      </dgm:prSet>
      <dgm:spPr/>
    </dgm:pt>
    <dgm:pt modelId="{82CF1F74-2E9F-4B95-9734-FC2B8E753B38}" type="pres">
      <dgm:prSet presAssocID="{630B0E38-90E7-44C9-9FC4-FBD8C75CDA52}" presName="sibTrans" presStyleCnt="0"/>
      <dgm:spPr/>
    </dgm:pt>
    <dgm:pt modelId="{6FDB648E-5F6B-465A-98A8-B71B50420EF1}" type="pres">
      <dgm:prSet presAssocID="{8D1E61F2-B7B4-4E44-92F1-5D0CB39A7400}" presName="compNode" presStyleCnt="0"/>
      <dgm:spPr/>
    </dgm:pt>
    <dgm:pt modelId="{E800CF76-921B-45FC-BDA8-3DE441F1E01C}" type="pres">
      <dgm:prSet presAssocID="{8D1E61F2-B7B4-4E44-92F1-5D0CB39A7400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k"/>
        </a:ext>
      </dgm:extLst>
    </dgm:pt>
    <dgm:pt modelId="{74EB005D-9820-445D-BACD-325BA42BE1F1}" type="pres">
      <dgm:prSet presAssocID="{8D1E61F2-B7B4-4E44-92F1-5D0CB39A7400}" presName="iconSpace" presStyleCnt="0"/>
      <dgm:spPr/>
    </dgm:pt>
    <dgm:pt modelId="{B4898089-4E0E-4FF5-8F68-2137299B1AB1}" type="pres">
      <dgm:prSet presAssocID="{8D1E61F2-B7B4-4E44-92F1-5D0CB39A7400}" presName="parTx" presStyleLbl="revTx" presStyleIdx="6" presStyleCnt="10">
        <dgm:presLayoutVars>
          <dgm:chMax val="0"/>
          <dgm:chPref val="0"/>
        </dgm:presLayoutVars>
      </dgm:prSet>
      <dgm:spPr/>
    </dgm:pt>
    <dgm:pt modelId="{CE55E2A6-8F2F-441D-8CD6-3471625AF85F}" type="pres">
      <dgm:prSet presAssocID="{8D1E61F2-B7B4-4E44-92F1-5D0CB39A7400}" presName="txSpace" presStyleCnt="0"/>
      <dgm:spPr/>
    </dgm:pt>
    <dgm:pt modelId="{2460DBE6-6193-4AFB-8BBE-AB6CFA916B8C}" type="pres">
      <dgm:prSet presAssocID="{8D1E61F2-B7B4-4E44-92F1-5D0CB39A7400}" presName="desTx" presStyleLbl="revTx" presStyleIdx="7" presStyleCnt="10">
        <dgm:presLayoutVars/>
      </dgm:prSet>
      <dgm:spPr/>
    </dgm:pt>
    <dgm:pt modelId="{29C81942-736D-41AB-A23C-F48278DA6BD7}" type="pres">
      <dgm:prSet presAssocID="{216B1BE3-AAD0-4A79-98B1-081E92161FCD}" presName="sibTrans" presStyleCnt="0"/>
      <dgm:spPr/>
    </dgm:pt>
    <dgm:pt modelId="{8450A283-4A83-4B4C-BEEF-E01263C0ADF3}" type="pres">
      <dgm:prSet presAssocID="{52AC84EF-1BA0-44E2-AB51-6A4DE616EC2D}" presName="compNode" presStyleCnt="0"/>
      <dgm:spPr/>
    </dgm:pt>
    <dgm:pt modelId="{B789F441-534A-4FB1-B008-1B824F056133}" type="pres">
      <dgm:prSet presAssocID="{52AC84EF-1BA0-44E2-AB51-6A4DE616EC2D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F013F143-9845-45B0-85AA-4C8DC37055D2}" type="pres">
      <dgm:prSet presAssocID="{52AC84EF-1BA0-44E2-AB51-6A4DE616EC2D}" presName="iconSpace" presStyleCnt="0"/>
      <dgm:spPr/>
    </dgm:pt>
    <dgm:pt modelId="{75008A38-1622-47A8-B812-C7B321F64A37}" type="pres">
      <dgm:prSet presAssocID="{52AC84EF-1BA0-44E2-AB51-6A4DE616EC2D}" presName="parTx" presStyleLbl="revTx" presStyleIdx="8" presStyleCnt="10">
        <dgm:presLayoutVars>
          <dgm:chMax val="0"/>
          <dgm:chPref val="0"/>
        </dgm:presLayoutVars>
      </dgm:prSet>
      <dgm:spPr/>
    </dgm:pt>
    <dgm:pt modelId="{81C3163B-8D1D-4315-AC60-2525B2C28E52}" type="pres">
      <dgm:prSet presAssocID="{52AC84EF-1BA0-44E2-AB51-6A4DE616EC2D}" presName="txSpace" presStyleCnt="0"/>
      <dgm:spPr/>
    </dgm:pt>
    <dgm:pt modelId="{E684DAAA-E6D8-4DA3-84BC-CC0B69FAB5D5}" type="pres">
      <dgm:prSet presAssocID="{52AC84EF-1BA0-44E2-AB51-6A4DE616EC2D}" presName="desTx" presStyleLbl="revTx" presStyleIdx="9" presStyleCnt="10">
        <dgm:presLayoutVars/>
      </dgm:prSet>
      <dgm:spPr/>
    </dgm:pt>
  </dgm:ptLst>
  <dgm:cxnLst>
    <dgm:cxn modelId="{3CEE6118-E7AC-42EE-A0F2-E12D0BD4A05C}" srcId="{8AF3E9BB-8032-4F78-B619-D3DE18A20D4A}" destId="{B2EFAF87-D4CA-4C55-8935-7D9F1DC3FEE8}" srcOrd="0" destOrd="0" parTransId="{6A5D75C8-BCF4-4C5A-840C-FA69544821BD}" sibTransId="{1A9C1707-3B37-44EA-B0CC-15690C3ABA17}"/>
    <dgm:cxn modelId="{A287631C-6CF4-47C5-BFF2-5354F95A6CD6}" type="presOf" srcId="{52AC84EF-1BA0-44E2-AB51-6A4DE616EC2D}" destId="{75008A38-1622-47A8-B812-C7B321F64A37}" srcOrd="0" destOrd="0" presId="urn:microsoft.com/office/officeart/2018/2/layout/IconLabelDescriptionList"/>
    <dgm:cxn modelId="{53D3291E-695F-4654-9783-65FD0E101B60}" type="presOf" srcId="{988033FE-DD0E-4A76-A065-4E124B1D7D2A}" destId="{E684DAAA-E6D8-4DA3-84BC-CC0B69FAB5D5}" srcOrd="0" destOrd="1" presId="urn:microsoft.com/office/officeart/2018/2/layout/IconLabelDescriptionList"/>
    <dgm:cxn modelId="{D6AF2F5F-4F4E-4F09-83AC-06783ABCCCFE}" srcId="{8AF3E9BB-8032-4F78-B619-D3DE18A20D4A}" destId="{EEC85157-DA72-495C-9089-4A81549FD5D6}" srcOrd="2" destOrd="0" parTransId="{8AB741A1-1F1C-457F-AE08-DC2329865B0D}" sibTransId="{630B0E38-90E7-44C9-9FC4-FBD8C75CDA52}"/>
    <dgm:cxn modelId="{B2445A44-2792-444B-9095-943E0165B748}" type="presOf" srcId="{8D1E61F2-B7B4-4E44-92F1-5D0CB39A7400}" destId="{B4898089-4E0E-4FF5-8F68-2137299B1AB1}" srcOrd="0" destOrd="0" presId="urn:microsoft.com/office/officeart/2018/2/layout/IconLabelDescriptionList"/>
    <dgm:cxn modelId="{D44EF344-BDF7-4106-8729-3CBA70BDE678}" srcId="{8AF3E9BB-8032-4F78-B619-D3DE18A20D4A}" destId="{8D1E61F2-B7B4-4E44-92F1-5D0CB39A7400}" srcOrd="3" destOrd="0" parTransId="{5A8E65AC-9184-4B91-876F-362E2FAFEC41}" sibTransId="{216B1BE3-AAD0-4A79-98B1-081E92161FCD}"/>
    <dgm:cxn modelId="{D07DCB73-F017-4CF3-A6EE-E17E4F9B78F3}" type="presOf" srcId="{01BD0DD2-59B4-4AEF-B185-BF18001DF1C3}" destId="{E684DAAA-E6D8-4DA3-84BC-CC0B69FAB5D5}" srcOrd="0" destOrd="0" presId="urn:microsoft.com/office/officeart/2018/2/layout/IconLabelDescriptionList"/>
    <dgm:cxn modelId="{E7780357-F619-49E2-A105-4D948B5E3ADC}" type="presOf" srcId="{1EE256BB-A867-4BB2-8EB0-3D91FD183AB0}" destId="{E684DAAA-E6D8-4DA3-84BC-CC0B69FAB5D5}" srcOrd="0" destOrd="2" presId="urn:microsoft.com/office/officeart/2018/2/layout/IconLabelDescriptionList"/>
    <dgm:cxn modelId="{5688DE7C-CDDE-4036-9C29-718D7766F9F0}" srcId="{52AC84EF-1BA0-44E2-AB51-6A4DE616EC2D}" destId="{1EE256BB-A867-4BB2-8EB0-3D91FD183AB0}" srcOrd="2" destOrd="0" parTransId="{179C3BA3-1821-4754-B0BA-A5871D296CD1}" sibTransId="{156B49A6-264A-4C8A-839B-38079739E426}"/>
    <dgm:cxn modelId="{AAECEE82-6C06-4F35-8CAB-E113D2056D89}" type="presOf" srcId="{8AF3E9BB-8032-4F78-B619-D3DE18A20D4A}" destId="{71EDEC59-E966-463B-8085-7AECA6F81DE6}" srcOrd="0" destOrd="0" presId="urn:microsoft.com/office/officeart/2018/2/layout/IconLabelDescriptionList"/>
    <dgm:cxn modelId="{B17F7685-6B77-4EB2-B65C-F7A2971EF8D8}" srcId="{8AF3E9BB-8032-4F78-B619-D3DE18A20D4A}" destId="{52AC84EF-1BA0-44E2-AB51-6A4DE616EC2D}" srcOrd="4" destOrd="0" parTransId="{A623C162-BC46-4ED6-BDF7-FD5DFCF458DB}" sibTransId="{46B39157-4038-4105-8AE9-F1A77C64F505}"/>
    <dgm:cxn modelId="{7E92398F-B8BB-4AD1-A5AC-73763F994A5F}" srcId="{8AF3E9BB-8032-4F78-B619-D3DE18A20D4A}" destId="{D7385A1C-FBF1-4413-B1E0-4A44D402BDCC}" srcOrd="1" destOrd="0" parTransId="{59AAF0EF-7677-4EB9-ABF3-B192874CEA5B}" sibTransId="{4EFA537C-CE6C-4811-A9DB-E5531F5B80DA}"/>
    <dgm:cxn modelId="{8C8BC9AB-01B9-44DE-8DC8-C13F31537205}" type="presOf" srcId="{EEC85157-DA72-495C-9089-4A81549FD5D6}" destId="{DBF1D2E9-66CF-4F4C-BB18-E09F5A7A050E}" srcOrd="0" destOrd="0" presId="urn:microsoft.com/office/officeart/2018/2/layout/IconLabelDescriptionList"/>
    <dgm:cxn modelId="{D3639ABE-432D-4CAE-A871-102C5C45C6CB}" srcId="{52AC84EF-1BA0-44E2-AB51-6A4DE616EC2D}" destId="{01BD0DD2-59B4-4AEF-B185-BF18001DF1C3}" srcOrd="0" destOrd="0" parTransId="{D683197A-1DAC-4716-9A76-C4887F906E78}" sibTransId="{61A38C7A-231E-4BF7-AA60-151A0AD9BCEC}"/>
    <dgm:cxn modelId="{BBA836C9-0071-4E42-9856-E1A86AD113E6}" type="presOf" srcId="{D7385A1C-FBF1-4413-B1E0-4A44D402BDCC}" destId="{CB7A63CB-9CBA-436D-85B9-F51F06B663B9}" srcOrd="0" destOrd="0" presId="urn:microsoft.com/office/officeart/2018/2/layout/IconLabelDescriptionList"/>
    <dgm:cxn modelId="{514141D3-DA1D-463F-9FC1-CC230731933F}" srcId="{52AC84EF-1BA0-44E2-AB51-6A4DE616EC2D}" destId="{988033FE-DD0E-4A76-A065-4E124B1D7D2A}" srcOrd="1" destOrd="0" parTransId="{3EBEC513-DB3F-4818-981A-D6EA9EF0B6C6}" sibTransId="{D55F610A-CD66-4EF4-8EE9-5AF2431AA2F2}"/>
    <dgm:cxn modelId="{51359AF1-98CD-4D96-8554-EEAE97ED9398}" type="presOf" srcId="{B2EFAF87-D4CA-4C55-8935-7D9F1DC3FEE8}" destId="{1276280F-B835-4AD5-B6B3-67B44782E459}" srcOrd="0" destOrd="0" presId="urn:microsoft.com/office/officeart/2018/2/layout/IconLabelDescriptionList"/>
    <dgm:cxn modelId="{0DA0FC6A-8DFA-48ED-8897-BCEA2F274D9C}" type="presParOf" srcId="{71EDEC59-E966-463B-8085-7AECA6F81DE6}" destId="{5F87CE1A-9CA0-47ED-A6CB-C9E3AF1802D3}" srcOrd="0" destOrd="0" presId="urn:microsoft.com/office/officeart/2018/2/layout/IconLabelDescriptionList"/>
    <dgm:cxn modelId="{1EE7E0E6-8B20-4B26-8D37-453E1E70A6C2}" type="presParOf" srcId="{5F87CE1A-9CA0-47ED-A6CB-C9E3AF1802D3}" destId="{DE8F4DF0-0742-406F-A903-2DE051731BE0}" srcOrd="0" destOrd="0" presId="urn:microsoft.com/office/officeart/2018/2/layout/IconLabelDescriptionList"/>
    <dgm:cxn modelId="{DDC7EECC-2D73-4705-993F-DF95044DD9EB}" type="presParOf" srcId="{5F87CE1A-9CA0-47ED-A6CB-C9E3AF1802D3}" destId="{4CE829CF-0E91-4D44-A91B-B14E6F8C7933}" srcOrd="1" destOrd="0" presId="urn:microsoft.com/office/officeart/2018/2/layout/IconLabelDescriptionList"/>
    <dgm:cxn modelId="{6672BCD0-94AC-4969-AB39-460CCB299E26}" type="presParOf" srcId="{5F87CE1A-9CA0-47ED-A6CB-C9E3AF1802D3}" destId="{1276280F-B835-4AD5-B6B3-67B44782E459}" srcOrd="2" destOrd="0" presId="urn:microsoft.com/office/officeart/2018/2/layout/IconLabelDescriptionList"/>
    <dgm:cxn modelId="{2ED0B8D1-BA33-44D9-AA82-41C84389FEB9}" type="presParOf" srcId="{5F87CE1A-9CA0-47ED-A6CB-C9E3AF1802D3}" destId="{40B22F97-FF23-4986-82C3-A9DC38726577}" srcOrd="3" destOrd="0" presId="urn:microsoft.com/office/officeart/2018/2/layout/IconLabelDescriptionList"/>
    <dgm:cxn modelId="{2CDBDADE-059F-4EEB-A7C5-E93B784CE60A}" type="presParOf" srcId="{5F87CE1A-9CA0-47ED-A6CB-C9E3AF1802D3}" destId="{A753D66D-A145-4545-A3FB-DB9C9BF3F140}" srcOrd="4" destOrd="0" presId="urn:microsoft.com/office/officeart/2018/2/layout/IconLabelDescriptionList"/>
    <dgm:cxn modelId="{AF64B395-D52E-4924-9C1A-872346D5264F}" type="presParOf" srcId="{71EDEC59-E966-463B-8085-7AECA6F81DE6}" destId="{59100727-2777-4083-BAF4-A577BC498146}" srcOrd="1" destOrd="0" presId="urn:microsoft.com/office/officeart/2018/2/layout/IconLabelDescriptionList"/>
    <dgm:cxn modelId="{6DAEBE6B-85F9-4047-8B06-F50DE2696D67}" type="presParOf" srcId="{71EDEC59-E966-463B-8085-7AECA6F81DE6}" destId="{D9E689B3-F800-4CB8-B5FB-0FD392F8927B}" srcOrd="2" destOrd="0" presId="urn:microsoft.com/office/officeart/2018/2/layout/IconLabelDescriptionList"/>
    <dgm:cxn modelId="{FC855A6A-113E-4B8F-81D3-1AD605EFE0B8}" type="presParOf" srcId="{D9E689B3-F800-4CB8-B5FB-0FD392F8927B}" destId="{BEB1935D-62E6-459A-BAE7-9C67F6AADA7B}" srcOrd="0" destOrd="0" presId="urn:microsoft.com/office/officeart/2018/2/layout/IconLabelDescriptionList"/>
    <dgm:cxn modelId="{26173EE6-6C17-4495-BDBF-F89B1D3F254F}" type="presParOf" srcId="{D9E689B3-F800-4CB8-B5FB-0FD392F8927B}" destId="{7EFF72F5-1428-4737-82DD-C18A1A0950A4}" srcOrd="1" destOrd="0" presId="urn:microsoft.com/office/officeart/2018/2/layout/IconLabelDescriptionList"/>
    <dgm:cxn modelId="{55AB5942-CCC6-4FE8-9383-644BC7A7BD9B}" type="presParOf" srcId="{D9E689B3-F800-4CB8-B5FB-0FD392F8927B}" destId="{CB7A63CB-9CBA-436D-85B9-F51F06B663B9}" srcOrd="2" destOrd="0" presId="urn:microsoft.com/office/officeart/2018/2/layout/IconLabelDescriptionList"/>
    <dgm:cxn modelId="{9618CD89-8A97-4B45-94C7-48D78BF7AF0E}" type="presParOf" srcId="{D9E689B3-F800-4CB8-B5FB-0FD392F8927B}" destId="{9DA70973-7FD5-4237-9BE2-F7B729823985}" srcOrd="3" destOrd="0" presId="urn:microsoft.com/office/officeart/2018/2/layout/IconLabelDescriptionList"/>
    <dgm:cxn modelId="{0C2F4B85-756E-47C4-B306-FAC3CF5F04E8}" type="presParOf" srcId="{D9E689B3-F800-4CB8-B5FB-0FD392F8927B}" destId="{997439E8-E0E7-4947-ACE1-BEC5BF8AC03E}" srcOrd="4" destOrd="0" presId="urn:microsoft.com/office/officeart/2018/2/layout/IconLabelDescriptionList"/>
    <dgm:cxn modelId="{366EDCF9-1B36-4C7D-9C8D-E2671399FB57}" type="presParOf" srcId="{71EDEC59-E966-463B-8085-7AECA6F81DE6}" destId="{F1D00D87-2AB6-4573-9C2A-F2A53EA98C49}" srcOrd="3" destOrd="0" presId="urn:microsoft.com/office/officeart/2018/2/layout/IconLabelDescriptionList"/>
    <dgm:cxn modelId="{2C9A3AB1-F6E7-4140-9CEC-816B01CF53E8}" type="presParOf" srcId="{71EDEC59-E966-463B-8085-7AECA6F81DE6}" destId="{3C32DA90-6912-4876-ADBE-88A067A89528}" srcOrd="4" destOrd="0" presId="urn:microsoft.com/office/officeart/2018/2/layout/IconLabelDescriptionList"/>
    <dgm:cxn modelId="{AEF5152F-022A-47AF-A076-F5E15E425133}" type="presParOf" srcId="{3C32DA90-6912-4876-ADBE-88A067A89528}" destId="{FB3DA0C5-01D6-437B-A2D2-7F8D11D862D3}" srcOrd="0" destOrd="0" presId="urn:microsoft.com/office/officeart/2018/2/layout/IconLabelDescriptionList"/>
    <dgm:cxn modelId="{74D32227-5049-43B3-B68A-9244209964C0}" type="presParOf" srcId="{3C32DA90-6912-4876-ADBE-88A067A89528}" destId="{F7D8B673-A461-4E67-B02B-6C887A18F953}" srcOrd="1" destOrd="0" presId="urn:microsoft.com/office/officeart/2018/2/layout/IconLabelDescriptionList"/>
    <dgm:cxn modelId="{BF659999-4032-4B07-B62A-4C521681BA5A}" type="presParOf" srcId="{3C32DA90-6912-4876-ADBE-88A067A89528}" destId="{DBF1D2E9-66CF-4F4C-BB18-E09F5A7A050E}" srcOrd="2" destOrd="0" presId="urn:microsoft.com/office/officeart/2018/2/layout/IconLabelDescriptionList"/>
    <dgm:cxn modelId="{47062248-672B-4680-B996-67259F91AE82}" type="presParOf" srcId="{3C32DA90-6912-4876-ADBE-88A067A89528}" destId="{FB13F581-090F-4356-83AC-3D1127FAC5BB}" srcOrd="3" destOrd="0" presId="urn:microsoft.com/office/officeart/2018/2/layout/IconLabelDescriptionList"/>
    <dgm:cxn modelId="{49D6F7A7-BDC4-4BE4-8020-98330CDAD94F}" type="presParOf" srcId="{3C32DA90-6912-4876-ADBE-88A067A89528}" destId="{86C06ADB-F46E-47CC-BB1D-0A62DAB2E23A}" srcOrd="4" destOrd="0" presId="urn:microsoft.com/office/officeart/2018/2/layout/IconLabelDescriptionList"/>
    <dgm:cxn modelId="{11371167-3CB3-4FA0-BA73-49E7F232E592}" type="presParOf" srcId="{71EDEC59-E966-463B-8085-7AECA6F81DE6}" destId="{82CF1F74-2E9F-4B95-9734-FC2B8E753B38}" srcOrd="5" destOrd="0" presId="urn:microsoft.com/office/officeart/2018/2/layout/IconLabelDescriptionList"/>
    <dgm:cxn modelId="{A83F8C4D-681B-4CF8-82AC-2CF5B44BB123}" type="presParOf" srcId="{71EDEC59-E966-463B-8085-7AECA6F81DE6}" destId="{6FDB648E-5F6B-465A-98A8-B71B50420EF1}" srcOrd="6" destOrd="0" presId="urn:microsoft.com/office/officeart/2018/2/layout/IconLabelDescriptionList"/>
    <dgm:cxn modelId="{3CFC2667-C157-4EB3-B25A-655484E7E52E}" type="presParOf" srcId="{6FDB648E-5F6B-465A-98A8-B71B50420EF1}" destId="{E800CF76-921B-45FC-BDA8-3DE441F1E01C}" srcOrd="0" destOrd="0" presId="urn:microsoft.com/office/officeart/2018/2/layout/IconLabelDescriptionList"/>
    <dgm:cxn modelId="{C504EB2F-626E-4DE7-8DAB-3390D796CCC0}" type="presParOf" srcId="{6FDB648E-5F6B-465A-98A8-B71B50420EF1}" destId="{74EB005D-9820-445D-BACD-325BA42BE1F1}" srcOrd="1" destOrd="0" presId="urn:microsoft.com/office/officeart/2018/2/layout/IconLabelDescriptionList"/>
    <dgm:cxn modelId="{8EC71C15-5851-45FC-9D7F-2E8AAC8183BF}" type="presParOf" srcId="{6FDB648E-5F6B-465A-98A8-B71B50420EF1}" destId="{B4898089-4E0E-4FF5-8F68-2137299B1AB1}" srcOrd="2" destOrd="0" presId="urn:microsoft.com/office/officeart/2018/2/layout/IconLabelDescriptionList"/>
    <dgm:cxn modelId="{A6008F7E-A434-4818-81A6-4CA4949574BA}" type="presParOf" srcId="{6FDB648E-5F6B-465A-98A8-B71B50420EF1}" destId="{CE55E2A6-8F2F-441D-8CD6-3471625AF85F}" srcOrd="3" destOrd="0" presId="urn:microsoft.com/office/officeart/2018/2/layout/IconLabelDescriptionList"/>
    <dgm:cxn modelId="{D0236826-DF30-447F-822C-ABB31E8BC8DA}" type="presParOf" srcId="{6FDB648E-5F6B-465A-98A8-B71B50420EF1}" destId="{2460DBE6-6193-4AFB-8BBE-AB6CFA916B8C}" srcOrd="4" destOrd="0" presId="urn:microsoft.com/office/officeart/2018/2/layout/IconLabelDescriptionList"/>
    <dgm:cxn modelId="{213BF3C0-CCB8-4101-80C4-1957D3A261D1}" type="presParOf" srcId="{71EDEC59-E966-463B-8085-7AECA6F81DE6}" destId="{29C81942-736D-41AB-A23C-F48278DA6BD7}" srcOrd="7" destOrd="0" presId="urn:microsoft.com/office/officeart/2018/2/layout/IconLabelDescriptionList"/>
    <dgm:cxn modelId="{7C40BFBA-77E3-48E5-9B7F-9B15C3879617}" type="presParOf" srcId="{71EDEC59-E966-463B-8085-7AECA6F81DE6}" destId="{8450A283-4A83-4B4C-BEEF-E01263C0ADF3}" srcOrd="8" destOrd="0" presId="urn:microsoft.com/office/officeart/2018/2/layout/IconLabelDescriptionList"/>
    <dgm:cxn modelId="{2FAAB8C2-1204-4328-8B39-C1D957AA3EBA}" type="presParOf" srcId="{8450A283-4A83-4B4C-BEEF-E01263C0ADF3}" destId="{B789F441-534A-4FB1-B008-1B824F056133}" srcOrd="0" destOrd="0" presId="urn:microsoft.com/office/officeart/2018/2/layout/IconLabelDescriptionList"/>
    <dgm:cxn modelId="{DDA3E96E-F115-4D9A-97A3-A26F3404B96F}" type="presParOf" srcId="{8450A283-4A83-4B4C-BEEF-E01263C0ADF3}" destId="{F013F143-9845-45B0-85AA-4C8DC37055D2}" srcOrd="1" destOrd="0" presId="urn:microsoft.com/office/officeart/2018/2/layout/IconLabelDescriptionList"/>
    <dgm:cxn modelId="{75ED79F3-45C8-485C-9105-84515A45AA12}" type="presParOf" srcId="{8450A283-4A83-4B4C-BEEF-E01263C0ADF3}" destId="{75008A38-1622-47A8-B812-C7B321F64A37}" srcOrd="2" destOrd="0" presId="urn:microsoft.com/office/officeart/2018/2/layout/IconLabelDescriptionList"/>
    <dgm:cxn modelId="{A327F686-1B6F-430C-9CD5-4C429D9BE7CB}" type="presParOf" srcId="{8450A283-4A83-4B4C-BEEF-E01263C0ADF3}" destId="{81C3163B-8D1D-4315-AC60-2525B2C28E52}" srcOrd="3" destOrd="0" presId="urn:microsoft.com/office/officeart/2018/2/layout/IconLabelDescriptionList"/>
    <dgm:cxn modelId="{E963C1C2-0742-4B17-8660-3241D52FEEF1}" type="presParOf" srcId="{8450A283-4A83-4B4C-BEEF-E01263C0ADF3}" destId="{E684DAAA-E6D8-4DA3-84BC-CC0B69FAB5D5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E11436-5AC1-4BF0-8663-20E203571FD5}" type="doc">
      <dgm:prSet loTypeId="urn:microsoft.com/office/officeart/2005/8/layout/vList2" loCatId="list" qsTypeId="urn:microsoft.com/office/officeart/2005/8/quickstyle/simple2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B93F179D-0F72-48ED-A2AE-0F21468B1A58}">
      <dgm:prSet/>
      <dgm:spPr/>
      <dgm:t>
        <a:bodyPr/>
        <a:lstStyle/>
        <a:p>
          <a:r>
            <a:rPr lang="en-GB"/>
            <a:t>Weeks 0 – 2 Get started and stay safe</a:t>
          </a:r>
          <a:endParaRPr lang="en-US"/>
        </a:p>
      </dgm:t>
    </dgm:pt>
    <dgm:pt modelId="{58EF6F95-3FC8-42C6-AE40-81BBF4B74FCD}" type="parTrans" cxnId="{7EF29449-CD48-4381-9378-CBF8C7A1679E}">
      <dgm:prSet/>
      <dgm:spPr/>
      <dgm:t>
        <a:bodyPr/>
        <a:lstStyle/>
        <a:p>
          <a:endParaRPr lang="en-US"/>
        </a:p>
      </dgm:t>
    </dgm:pt>
    <dgm:pt modelId="{BB6C84D1-2569-483C-8118-77DDB808C2DE}" type="sibTrans" cxnId="{7EF29449-CD48-4381-9378-CBF8C7A1679E}">
      <dgm:prSet/>
      <dgm:spPr/>
      <dgm:t>
        <a:bodyPr/>
        <a:lstStyle/>
        <a:p>
          <a:endParaRPr lang="en-US"/>
        </a:p>
      </dgm:t>
    </dgm:pt>
    <dgm:pt modelId="{356925B4-870D-4C60-80E9-4EB033A63D7E}">
      <dgm:prSet/>
      <dgm:spPr/>
      <dgm:t>
        <a:bodyPr/>
        <a:lstStyle/>
        <a:p>
          <a:r>
            <a:rPr lang="en-GB"/>
            <a:t>Weeks 2 – 4 Understanding your role and context</a:t>
          </a:r>
          <a:endParaRPr lang="en-US"/>
        </a:p>
      </dgm:t>
    </dgm:pt>
    <dgm:pt modelId="{85131D49-3CDA-414C-B41B-C50B002111E2}" type="parTrans" cxnId="{B7925B00-D199-4AC9-8F18-D4E84011BE7D}">
      <dgm:prSet/>
      <dgm:spPr/>
      <dgm:t>
        <a:bodyPr/>
        <a:lstStyle/>
        <a:p>
          <a:endParaRPr lang="en-US"/>
        </a:p>
      </dgm:t>
    </dgm:pt>
    <dgm:pt modelId="{D0EC9FDE-D31B-467D-BC8A-FDB13A50CA48}" type="sibTrans" cxnId="{B7925B00-D199-4AC9-8F18-D4E84011BE7D}">
      <dgm:prSet/>
      <dgm:spPr/>
      <dgm:t>
        <a:bodyPr/>
        <a:lstStyle/>
        <a:p>
          <a:endParaRPr lang="en-US"/>
        </a:p>
      </dgm:t>
    </dgm:pt>
    <dgm:pt modelId="{23E90AEE-AED9-4D45-B3E8-0937E7AAC5A9}">
      <dgm:prSet/>
      <dgm:spPr/>
      <dgm:t>
        <a:bodyPr/>
        <a:lstStyle/>
        <a:p>
          <a:r>
            <a:rPr lang="en-GB"/>
            <a:t>Months 2 – 6 Lead with Purpose</a:t>
          </a:r>
          <a:endParaRPr lang="en-US"/>
        </a:p>
      </dgm:t>
    </dgm:pt>
    <dgm:pt modelId="{D2F5F87F-833E-4286-8C85-80ED09F112C5}" type="parTrans" cxnId="{36538ECD-A9B6-4EEA-807B-9169C6CC099B}">
      <dgm:prSet/>
      <dgm:spPr/>
      <dgm:t>
        <a:bodyPr/>
        <a:lstStyle/>
        <a:p>
          <a:endParaRPr lang="en-US"/>
        </a:p>
      </dgm:t>
    </dgm:pt>
    <dgm:pt modelId="{093CDAB3-AE90-4462-9FDE-4B8D51681A7F}" type="sibTrans" cxnId="{36538ECD-A9B6-4EEA-807B-9169C6CC099B}">
      <dgm:prSet/>
      <dgm:spPr/>
      <dgm:t>
        <a:bodyPr/>
        <a:lstStyle/>
        <a:p>
          <a:endParaRPr lang="en-US"/>
        </a:p>
      </dgm:t>
    </dgm:pt>
    <dgm:pt modelId="{AC94ECA7-719D-48EF-A8B2-E89AD6DB77B4}">
      <dgm:prSet/>
      <dgm:spPr/>
      <dgm:t>
        <a:bodyPr/>
        <a:lstStyle/>
        <a:p>
          <a:r>
            <a:rPr lang="en-GB"/>
            <a:t>Months 6 – 12 Embed impact and grow</a:t>
          </a:r>
          <a:endParaRPr lang="en-US"/>
        </a:p>
      </dgm:t>
    </dgm:pt>
    <dgm:pt modelId="{D9389578-A9FF-4FB8-8151-EB3C859A56AB}" type="parTrans" cxnId="{C2B59105-0929-4F2D-87CE-D3D77CE36ACB}">
      <dgm:prSet/>
      <dgm:spPr/>
      <dgm:t>
        <a:bodyPr/>
        <a:lstStyle/>
        <a:p>
          <a:endParaRPr lang="en-US"/>
        </a:p>
      </dgm:t>
    </dgm:pt>
    <dgm:pt modelId="{6E5B8D26-5D62-45FA-B29F-9ED26D5160BE}" type="sibTrans" cxnId="{C2B59105-0929-4F2D-87CE-D3D77CE36ACB}">
      <dgm:prSet/>
      <dgm:spPr/>
      <dgm:t>
        <a:bodyPr/>
        <a:lstStyle/>
        <a:p>
          <a:endParaRPr lang="en-US"/>
        </a:p>
      </dgm:t>
    </dgm:pt>
    <dgm:pt modelId="{6508CDFB-E7FF-402B-9ABC-3DD2AED1A8C5}">
      <dgm:prSet/>
      <dgm:spPr/>
      <dgm:t>
        <a:bodyPr/>
        <a:lstStyle/>
        <a:p>
          <a:r>
            <a:rPr lang="en-GB" b="1"/>
            <a:t>Plus:</a:t>
          </a:r>
          <a:endParaRPr lang="en-US"/>
        </a:p>
      </dgm:t>
    </dgm:pt>
    <dgm:pt modelId="{7774C609-23D9-4FA4-878E-E50126F7AE52}" type="parTrans" cxnId="{827C6916-4238-4D35-AC50-1589B16FD1A7}">
      <dgm:prSet/>
      <dgm:spPr/>
      <dgm:t>
        <a:bodyPr/>
        <a:lstStyle/>
        <a:p>
          <a:endParaRPr lang="en-US"/>
        </a:p>
      </dgm:t>
    </dgm:pt>
    <dgm:pt modelId="{A7D5FC72-2192-463D-A941-3E3431643A0F}" type="sibTrans" cxnId="{827C6916-4238-4D35-AC50-1589B16FD1A7}">
      <dgm:prSet/>
      <dgm:spPr/>
      <dgm:t>
        <a:bodyPr/>
        <a:lstStyle/>
        <a:p>
          <a:endParaRPr lang="en-US"/>
        </a:p>
      </dgm:t>
    </dgm:pt>
    <dgm:pt modelId="{2C1D13D0-85C9-4736-AE47-7B3ED0D3FA4C}">
      <dgm:prSet/>
      <dgm:spPr/>
      <dgm:t>
        <a:bodyPr/>
        <a:lstStyle/>
        <a:p>
          <a:r>
            <a:rPr lang="en-GB"/>
            <a:t>Leaders can move in/ out of milestones</a:t>
          </a:r>
          <a:endParaRPr lang="en-US"/>
        </a:p>
      </dgm:t>
    </dgm:pt>
    <dgm:pt modelId="{D9DE5CED-FDE0-44CE-9D60-EECDD03A0A9D}" type="parTrans" cxnId="{DE218D00-8962-4772-BD8C-32B941AF8367}">
      <dgm:prSet/>
      <dgm:spPr/>
      <dgm:t>
        <a:bodyPr/>
        <a:lstStyle/>
        <a:p>
          <a:endParaRPr lang="en-US"/>
        </a:p>
      </dgm:t>
    </dgm:pt>
    <dgm:pt modelId="{2B6B1BBA-89A0-40D9-AE76-46C6EB905C30}" type="sibTrans" cxnId="{DE218D00-8962-4772-BD8C-32B941AF8367}">
      <dgm:prSet/>
      <dgm:spPr/>
      <dgm:t>
        <a:bodyPr/>
        <a:lstStyle/>
        <a:p>
          <a:endParaRPr lang="en-US"/>
        </a:p>
      </dgm:t>
    </dgm:pt>
    <dgm:pt modelId="{290057C9-A839-4F6E-ADB3-918FD0821EAC}">
      <dgm:prSet/>
      <dgm:spPr/>
      <dgm:t>
        <a:bodyPr/>
        <a:lstStyle/>
        <a:p>
          <a:r>
            <a:rPr lang="en-GB"/>
            <a:t>Content accessible anytime</a:t>
          </a:r>
          <a:endParaRPr lang="en-US"/>
        </a:p>
      </dgm:t>
    </dgm:pt>
    <dgm:pt modelId="{0371DF64-86A7-40B5-9A3F-0674AA788332}" type="parTrans" cxnId="{4AC24A4B-33B0-4A34-8C0F-2BCFCD959B35}">
      <dgm:prSet/>
      <dgm:spPr/>
      <dgm:t>
        <a:bodyPr/>
        <a:lstStyle/>
        <a:p>
          <a:endParaRPr lang="en-US"/>
        </a:p>
      </dgm:t>
    </dgm:pt>
    <dgm:pt modelId="{768FD8B0-650D-413A-8155-016768E8A7BC}" type="sibTrans" cxnId="{4AC24A4B-33B0-4A34-8C0F-2BCFCD959B35}">
      <dgm:prSet/>
      <dgm:spPr/>
      <dgm:t>
        <a:bodyPr/>
        <a:lstStyle/>
        <a:p>
          <a:endParaRPr lang="en-US"/>
        </a:p>
      </dgm:t>
    </dgm:pt>
    <dgm:pt modelId="{E3763EC6-BA7E-47CB-BB56-AD4B12E15B33}" type="pres">
      <dgm:prSet presAssocID="{03E11436-5AC1-4BF0-8663-20E203571FD5}" presName="linear" presStyleCnt="0">
        <dgm:presLayoutVars>
          <dgm:animLvl val="lvl"/>
          <dgm:resizeHandles val="exact"/>
        </dgm:presLayoutVars>
      </dgm:prSet>
      <dgm:spPr/>
    </dgm:pt>
    <dgm:pt modelId="{13CCA579-5CC1-4250-9D25-525F3AC7C7C3}" type="pres">
      <dgm:prSet presAssocID="{B93F179D-0F72-48ED-A2AE-0F21468B1A58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5BA6D634-3AA9-48C5-B15F-C1B235DCE65F}" type="pres">
      <dgm:prSet presAssocID="{BB6C84D1-2569-483C-8118-77DDB808C2DE}" presName="spacer" presStyleCnt="0"/>
      <dgm:spPr/>
    </dgm:pt>
    <dgm:pt modelId="{1F11F881-A7D6-4FC4-B817-8AD62457C6F5}" type="pres">
      <dgm:prSet presAssocID="{356925B4-870D-4C60-80E9-4EB033A63D7E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9BCE54EA-F151-409D-9FA6-3A96A25B9B5B}" type="pres">
      <dgm:prSet presAssocID="{D0EC9FDE-D31B-467D-BC8A-FDB13A50CA48}" presName="spacer" presStyleCnt="0"/>
      <dgm:spPr/>
    </dgm:pt>
    <dgm:pt modelId="{69930E9D-110D-4485-8504-D50026136EB9}" type="pres">
      <dgm:prSet presAssocID="{23E90AEE-AED9-4D45-B3E8-0937E7AAC5A9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49F361D0-561C-495D-8E57-2FA673EE49E1}" type="pres">
      <dgm:prSet presAssocID="{093CDAB3-AE90-4462-9FDE-4B8D51681A7F}" presName="spacer" presStyleCnt="0"/>
      <dgm:spPr/>
    </dgm:pt>
    <dgm:pt modelId="{12C95D6C-C4B5-4CDE-8CD5-0B86C026DA08}" type="pres">
      <dgm:prSet presAssocID="{AC94ECA7-719D-48EF-A8B2-E89AD6DB77B4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380B5ADC-2972-479F-91AA-D3494D4A66F8}" type="pres">
      <dgm:prSet presAssocID="{6E5B8D26-5D62-45FA-B29F-9ED26D5160BE}" presName="spacer" presStyleCnt="0"/>
      <dgm:spPr/>
    </dgm:pt>
    <dgm:pt modelId="{6E4A0DE3-07BA-4231-8D2D-EFCCC5F00E2C}" type="pres">
      <dgm:prSet presAssocID="{6508CDFB-E7FF-402B-9ABC-3DD2AED1A8C5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59F59CF5-5332-4309-BC02-BD9160CC6621}" type="pres">
      <dgm:prSet presAssocID="{A7D5FC72-2192-463D-A941-3E3431643A0F}" presName="spacer" presStyleCnt="0"/>
      <dgm:spPr/>
    </dgm:pt>
    <dgm:pt modelId="{12A5C907-9F13-4CE4-A05F-5C6CFE894ACC}" type="pres">
      <dgm:prSet presAssocID="{2C1D13D0-85C9-4736-AE47-7B3ED0D3FA4C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BF916EFC-A516-4A46-852C-BA0ACD1618C3}" type="pres">
      <dgm:prSet presAssocID="{2B6B1BBA-89A0-40D9-AE76-46C6EB905C30}" presName="spacer" presStyleCnt="0"/>
      <dgm:spPr/>
    </dgm:pt>
    <dgm:pt modelId="{0E91723C-6EDB-43B2-B9CF-12BE90F58065}" type="pres">
      <dgm:prSet presAssocID="{290057C9-A839-4F6E-ADB3-918FD0821EAC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B7925B00-D199-4AC9-8F18-D4E84011BE7D}" srcId="{03E11436-5AC1-4BF0-8663-20E203571FD5}" destId="{356925B4-870D-4C60-80E9-4EB033A63D7E}" srcOrd="1" destOrd="0" parTransId="{85131D49-3CDA-414C-B41B-C50B002111E2}" sibTransId="{D0EC9FDE-D31B-467D-BC8A-FDB13A50CA48}"/>
    <dgm:cxn modelId="{DE218D00-8962-4772-BD8C-32B941AF8367}" srcId="{03E11436-5AC1-4BF0-8663-20E203571FD5}" destId="{2C1D13D0-85C9-4736-AE47-7B3ED0D3FA4C}" srcOrd="5" destOrd="0" parTransId="{D9DE5CED-FDE0-44CE-9D60-EECDD03A0A9D}" sibTransId="{2B6B1BBA-89A0-40D9-AE76-46C6EB905C30}"/>
    <dgm:cxn modelId="{C2B59105-0929-4F2D-87CE-D3D77CE36ACB}" srcId="{03E11436-5AC1-4BF0-8663-20E203571FD5}" destId="{AC94ECA7-719D-48EF-A8B2-E89AD6DB77B4}" srcOrd="3" destOrd="0" parTransId="{D9389578-A9FF-4FB8-8151-EB3C859A56AB}" sibTransId="{6E5B8D26-5D62-45FA-B29F-9ED26D5160BE}"/>
    <dgm:cxn modelId="{827C6916-4238-4D35-AC50-1589B16FD1A7}" srcId="{03E11436-5AC1-4BF0-8663-20E203571FD5}" destId="{6508CDFB-E7FF-402B-9ABC-3DD2AED1A8C5}" srcOrd="4" destOrd="0" parTransId="{7774C609-23D9-4FA4-878E-E50126F7AE52}" sibTransId="{A7D5FC72-2192-463D-A941-3E3431643A0F}"/>
    <dgm:cxn modelId="{A22A8F44-FF38-4949-97FB-8E05F192DAB9}" type="presOf" srcId="{B93F179D-0F72-48ED-A2AE-0F21468B1A58}" destId="{13CCA579-5CC1-4250-9D25-525F3AC7C7C3}" srcOrd="0" destOrd="0" presId="urn:microsoft.com/office/officeart/2005/8/layout/vList2"/>
    <dgm:cxn modelId="{BDC68768-C2DF-49DC-A04F-791D28FB1424}" type="presOf" srcId="{356925B4-870D-4C60-80E9-4EB033A63D7E}" destId="{1F11F881-A7D6-4FC4-B817-8AD62457C6F5}" srcOrd="0" destOrd="0" presId="urn:microsoft.com/office/officeart/2005/8/layout/vList2"/>
    <dgm:cxn modelId="{7EF29449-CD48-4381-9378-CBF8C7A1679E}" srcId="{03E11436-5AC1-4BF0-8663-20E203571FD5}" destId="{B93F179D-0F72-48ED-A2AE-0F21468B1A58}" srcOrd="0" destOrd="0" parTransId="{58EF6F95-3FC8-42C6-AE40-81BBF4B74FCD}" sibTransId="{BB6C84D1-2569-483C-8118-77DDB808C2DE}"/>
    <dgm:cxn modelId="{4AC24A4B-33B0-4A34-8C0F-2BCFCD959B35}" srcId="{03E11436-5AC1-4BF0-8663-20E203571FD5}" destId="{290057C9-A839-4F6E-ADB3-918FD0821EAC}" srcOrd="6" destOrd="0" parTransId="{0371DF64-86A7-40B5-9A3F-0674AA788332}" sibTransId="{768FD8B0-650D-413A-8155-016768E8A7BC}"/>
    <dgm:cxn modelId="{13D9007A-05DD-43FB-9FB1-1C6DB6215B88}" type="presOf" srcId="{2C1D13D0-85C9-4736-AE47-7B3ED0D3FA4C}" destId="{12A5C907-9F13-4CE4-A05F-5C6CFE894ACC}" srcOrd="0" destOrd="0" presId="urn:microsoft.com/office/officeart/2005/8/layout/vList2"/>
    <dgm:cxn modelId="{70F9D3B5-4F53-4CE2-A4DC-A4FCDA193F86}" type="presOf" srcId="{03E11436-5AC1-4BF0-8663-20E203571FD5}" destId="{E3763EC6-BA7E-47CB-BB56-AD4B12E15B33}" srcOrd="0" destOrd="0" presId="urn:microsoft.com/office/officeart/2005/8/layout/vList2"/>
    <dgm:cxn modelId="{24CE96C7-A6EE-4FF6-BC11-9F189251D8A1}" type="presOf" srcId="{23E90AEE-AED9-4D45-B3E8-0937E7AAC5A9}" destId="{69930E9D-110D-4485-8504-D50026136EB9}" srcOrd="0" destOrd="0" presId="urn:microsoft.com/office/officeart/2005/8/layout/vList2"/>
    <dgm:cxn modelId="{36538ECD-A9B6-4EEA-807B-9169C6CC099B}" srcId="{03E11436-5AC1-4BF0-8663-20E203571FD5}" destId="{23E90AEE-AED9-4D45-B3E8-0937E7AAC5A9}" srcOrd="2" destOrd="0" parTransId="{D2F5F87F-833E-4286-8C85-80ED09F112C5}" sibTransId="{093CDAB3-AE90-4462-9FDE-4B8D51681A7F}"/>
    <dgm:cxn modelId="{2E6C49ED-7FB4-4AE8-BA40-C9A0E379939D}" type="presOf" srcId="{AC94ECA7-719D-48EF-A8B2-E89AD6DB77B4}" destId="{12C95D6C-C4B5-4CDE-8CD5-0B86C026DA08}" srcOrd="0" destOrd="0" presId="urn:microsoft.com/office/officeart/2005/8/layout/vList2"/>
    <dgm:cxn modelId="{583D4DF0-459F-4D44-ADEA-B7DAD75502CB}" type="presOf" srcId="{6508CDFB-E7FF-402B-9ABC-3DD2AED1A8C5}" destId="{6E4A0DE3-07BA-4231-8D2D-EFCCC5F00E2C}" srcOrd="0" destOrd="0" presId="urn:microsoft.com/office/officeart/2005/8/layout/vList2"/>
    <dgm:cxn modelId="{873048FC-1B41-40AB-8A71-C7E4CC441E7D}" type="presOf" srcId="{290057C9-A839-4F6E-ADB3-918FD0821EAC}" destId="{0E91723C-6EDB-43B2-B9CF-12BE90F58065}" srcOrd="0" destOrd="0" presId="urn:microsoft.com/office/officeart/2005/8/layout/vList2"/>
    <dgm:cxn modelId="{4727E8D4-DF6D-4D13-8FA8-3A832CDF2042}" type="presParOf" srcId="{E3763EC6-BA7E-47CB-BB56-AD4B12E15B33}" destId="{13CCA579-5CC1-4250-9D25-525F3AC7C7C3}" srcOrd="0" destOrd="0" presId="urn:microsoft.com/office/officeart/2005/8/layout/vList2"/>
    <dgm:cxn modelId="{028073BD-F7FE-4BB0-A135-9053AB36B3FD}" type="presParOf" srcId="{E3763EC6-BA7E-47CB-BB56-AD4B12E15B33}" destId="{5BA6D634-3AA9-48C5-B15F-C1B235DCE65F}" srcOrd="1" destOrd="0" presId="urn:microsoft.com/office/officeart/2005/8/layout/vList2"/>
    <dgm:cxn modelId="{A741F8F1-7F74-45D8-B002-A0EC65759FBA}" type="presParOf" srcId="{E3763EC6-BA7E-47CB-BB56-AD4B12E15B33}" destId="{1F11F881-A7D6-4FC4-B817-8AD62457C6F5}" srcOrd="2" destOrd="0" presId="urn:microsoft.com/office/officeart/2005/8/layout/vList2"/>
    <dgm:cxn modelId="{E8014029-E790-4F6D-8122-3E78976C706C}" type="presParOf" srcId="{E3763EC6-BA7E-47CB-BB56-AD4B12E15B33}" destId="{9BCE54EA-F151-409D-9FA6-3A96A25B9B5B}" srcOrd="3" destOrd="0" presId="urn:microsoft.com/office/officeart/2005/8/layout/vList2"/>
    <dgm:cxn modelId="{36B64DDB-2E71-4247-A647-C2123CEC4C00}" type="presParOf" srcId="{E3763EC6-BA7E-47CB-BB56-AD4B12E15B33}" destId="{69930E9D-110D-4485-8504-D50026136EB9}" srcOrd="4" destOrd="0" presId="urn:microsoft.com/office/officeart/2005/8/layout/vList2"/>
    <dgm:cxn modelId="{18D42BC6-799B-4F53-99D4-F0489C7E8824}" type="presParOf" srcId="{E3763EC6-BA7E-47CB-BB56-AD4B12E15B33}" destId="{49F361D0-561C-495D-8E57-2FA673EE49E1}" srcOrd="5" destOrd="0" presId="urn:microsoft.com/office/officeart/2005/8/layout/vList2"/>
    <dgm:cxn modelId="{5C24F31F-ABE6-4D89-97AB-10A14521F622}" type="presParOf" srcId="{E3763EC6-BA7E-47CB-BB56-AD4B12E15B33}" destId="{12C95D6C-C4B5-4CDE-8CD5-0B86C026DA08}" srcOrd="6" destOrd="0" presId="urn:microsoft.com/office/officeart/2005/8/layout/vList2"/>
    <dgm:cxn modelId="{5D80DD7B-E15F-40C7-B41B-1CBDFF701B6E}" type="presParOf" srcId="{E3763EC6-BA7E-47CB-BB56-AD4B12E15B33}" destId="{380B5ADC-2972-479F-91AA-D3494D4A66F8}" srcOrd="7" destOrd="0" presId="urn:microsoft.com/office/officeart/2005/8/layout/vList2"/>
    <dgm:cxn modelId="{060508CE-5411-4CE2-B64A-75D11A915358}" type="presParOf" srcId="{E3763EC6-BA7E-47CB-BB56-AD4B12E15B33}" destId="{6E4A0DE3-07BA-4231-8D2D-EFCCC5F00E2C}" srcOrd="8" destOrd="0" presId="urn:microsoft.com/office/officeart/2005/8/layout/vList2"/>
    <dgm:cxn modelId="{669DC2B6-8491-4ECA-ABEE-2E3DEA1D9F74}" type="presParOf" srcId="{E3763EC6-BA7E-47CB-BB56-AD4B12E15B33}" destId="{59F59CF5-5332-4309-BC02-BD9160CC6621}" srcOrd="9" destOrd="0" presId="urn:microsoft.com/office/officeart/2005/8/layout/vList2"/>
    <dgm:cxn modelId="{BA2F9F4E-2773-4C10-9667-8B60C64C85D6}" type="presParOf" srcId="{E3763EC6-BA7E-47CB-BB56-AD4B12E15B33}" destId="{12A5C907-9F13-4CE4-A05F-5C6CFE894ACC}" srcOrd="10" destOrd="0" presId="urn:microsoft.com/office/officeart/2005/8/layout/vList2"/>
    <dgm:cxn modelId="{80A3598F-5A83-4F6D-8460-7666AFEA5078}" type="presParOf" srcId="{E3763EC6-BA7E-47CB-BB56-AD4B12E15B33}" destId="{BF916EFC-A516-4A46-852C-BA0ACD1618C3}" srcOrd="11" destOrd="0" presId="urn:microsoft.com/office/officeart/2005/8/layout/vList2"/>
    <dgm:cxn modelId="{CBD4FA44-CF68-4790-8E84-9BAE74EE218B}" type="presParOf" srcId="{E3763EC6-BA7E-47CB-BB56-AD4B12E15B33}" destId="{0E91723C-6EDB-43B2-B9CF-12BE90F58065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342E08-8F9A-4CA3-AA09-695F1B771240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7A8871B-61D2-4320-BB4A-436CD68D2FBE}">
      <dgm:prSet/>
      <dgm:spPr/>
      <dgm:t>
        <a:bodyPr/>
        <a:lstStyle/>
        <a:p>
          <a:pPr>
            <a:defRPr b="1"/>
          </a:pPr>
          <a:r>
            <a:rPr lang="en-GB" b="0" i="0"/>
            <a:t>Fully day, in person experience</a:t>
          </a:r>
          <a:endParaRPr lang="en-US"/>
        </a:p>
      </dgm:t>
    </dgm:pt>
    <dgm:pt modelId="{52736445-84C9-4486-A859-6169AC9DA360}" type="parTrans" cxnId="{6E59B6E6-38A0-4953-AD39-9D977B4D1F1F}">
      <dgm:prSet/>
      <dgm:spPr/>
      <dgm:t>
        <a:bodyPr/>
        <a:lstStyle/>
        <a:p>
          <a:endParaRPr lang="en-US"/>
        </a:p>
      </dgm:t>
    </dgm:pt>
    <dgm:pt modelId="{1E523FE9-5AB0-4E12-8CB8-5C62BC606DE7}" type="sibTrans" cxnId="{6E59B6E6-38A0-4953-AD39-9D977B4D1F1F}">
      <dgm:prSet/>
      <dgm:spPr/>
      <dgm:t>
        <a:bodyPr/>
        <a:lstStyle/>
        <a:p>
          <a:endParaRPr lang="en-US"/>
        </a:p>
      </dgm:t>
    </dgm:pt>
    <dgm:pt modelId="{D414AA2F-93A1-470B-9EF5-83C6E047A0E2}">
      <dgm:prSet/>
      <dgm:spPr/>
      <dgm:t>
        <a:bodyPr/>
        <a:lstStyle/>
        <a:p>
          <a:pPr>
            <a:defRPr b="1"/>
          </a:pPr>
          <a:r>
            <a:rPr lang="en-GB" b="0" i="0"/>
            <a:t>Focus:</a:t>
          </a:r>
          <a:endParaRPr lang="en-US"/>
        </a:p>
      </dgm:t>
    </dgm:pt>
    <dgm:pt modelId="{477042E9-E8AB-45D5-B5BF-D8182E0D7A5C}" type="parTrans" cxnId="{1AAE3E0E-BE1C-45E7-9B4D-EACE485879D8}">
      <dgm:prSet/>
      <dgm:spPr/>
      <dgm:t>
        <a:bodyPr/>
        <a:lstStyle/>
        <a:p>
          <a:endParaRPr lang="en-US"/>
        </a:p>
      </dgm:t>
    </dgm:pt>
    <dgm:pt modelId="{F2C8BF6A-ACD9-4F65-BB8E-70FA8EC63D78}" type="sibTrans" cxnId="{1AAE3E0E-BE1C-45E7-9B4D-EACE485879D8}">
      <dgm:prSet/>
      <dgm:spPr/>
      <dgm:t>
        <a:bodyPr/>
        <a:lstStyle/>
        <a:p>
          <a:endParaRPr lang="en-US"/>
        </a:p>
      </dgm:t>
    </dgm:pt>
    <dgm:pt modelId="{D61919BE-A136-492A-B91E-E59547E770EB}">
      <dgm:prSet/>
      <dgm:spPr/>
      <dgm:t>
        <a:bodyPr/>
        <a:lstStyle/>
        <a:p>
          <a:r>
            <a:rPr lang="en-GB" b="0" i="0"/>
            <a:t>Peer connection</a:t>
          </a:r>
          <a:endParaRPr lang="en-US"/>
        </a:p>
      </dgm:t>
    </dgm:pt>
    <dgm:pt modelId="{A43FCCBD-9A9D-4332-9212-F70AFB643196}" type="parTrans" cxnId="{F76F15FA-F389-4383-931E-5EF2B5133054}">
      <dgm:prSet/>
      <dgm:spPr/>
      <dgm:t>
        <a:bodyPr/>
        <a:lstStyle/>
        <a:p>
          <a:endParaRPr lang="en-US"/>
        </a:p>
      </dgm:t>
    </dgm:pt>
    <dgm:pt modelId="{FD8BE8D1-8F93-4932-8058-055B95E931AB}" type="sibTrans" cxnId="{F76F15FA-F389-4383-931E-5EF2B5133054}">
      <dgm:prSet/>
      <dgm:spPr/>
      <dgm:t>
        <a:bodyPr/>
        <a:lstStyle/>
        <a:p>
          <a:endParaRPr lang="en-US"/>
        </a:p>
      </dgm:t>
    </dgm:pt>
    <dgm:pt modelId="{54913BD1-EB90-47C8-8722-E4F78EB14E80}">
      <dgm:prSet/>
      <dgm:spPr/>
      <dgm:t>
        <a:bodyPr/>
        <a:lstStyle/>
        <a:p>
          <a:r>
            <a:rPr lang="en-GB" b="0" i="0"/>
            <a:t>Strategy, Values and Behaviours</a:t>
          </a:r>
          <a:endParaRPr lang="en-US"/>
        </a:p>
      </dgm:t>
    </dgm:pt>
    <dgm:pt modelId="{3CF04322-EFA8-4209-BF24-B349F215F09B}" type="parTrans" cxnId="{D88A306E-2694-4128-B07A-6699931385AD}">
      <dgm:prSet/>
      <dgm:spPr/>
      <dgm:t>
        <a:bodyPr/>
        <a:lstStyle/>
        <a:p>
          <a:endParaRPr lang="en-US"/>
        </a:p>
      </dgm:t>
    </dgm:pt>
    <dgm:pt modelId="{08E94450-E0FA-4593-B776-E505E586DC9C}" type="sibTrans" cxnId="{D88A306E-2694-4128-B07A-6699931385AD}">
      <dgm:prSet/>
      <dgm:spPr/>
      <dgm:t>
        <a:bodyPr/>
        <a:lstStyle/>
        <a:p>
          <a:endParaRPr lang="en-US"/>
        </a:p>
      </dgm:t>
    </dgm:pt>
    <dgm:pt modelId="{11640ABD-036E-4635-BD7E-7DD3421C309E}">
      <dgm:prSet/>
      <dgm:spPr/>
      <dgm:t>
        <a:bodyPr/>
        <a:lstStyle/>
        <a:p>
          <a:r>
            <a:rPr lang="en-GB" b="0" i="0"/>
            <a:t>A day in the life of…</a:t>
          </a:r>
          <a:endParaRPr lang="en-US"/>
        </a:p>
      </dgm:t>
    </dgm:pt>
    <dgm:pt modelId="{E691C11F-714B-4994-BB65-7EAD014ED9B8}" type="parTrans" cxnId="{B678C1FF-2261-45B2-9E35-88FD3CDD3287}">
      <dgm:prSet/>
      <dgm:spPr/>
      <dgm:t>
        <a:bodyPr/>
        <a:lstStyle/>
        <a:p>
          <a:endParaRPr lang="en-US"/>
        </a:p>
      </dgm:t>
    </dgm:pt>
    <dgm:pt modelId="{F36E0909-B560-4619-AEF7-C93D7D070FEB}" type="sibTrans" cxnId="{B678C1FF-2261-45B2-9E35-88FD3CDD3287}">
      <dgm:prSet/>
      <dgm:spPr/>
      <dgm:t>
        <a:bodyPr/>
        <a:lstStyle/>
        <a:p>
          <a:endParaRPr lang="en-US"/>
        </a:p>
      </dgm:t>
    </dgm:pt>
    <dgm:pt modelId="{0E23F86B-991F-43C5-B47E-4C626F0000B8}">
      <dgm:prSet/>
      <dgm:spPr/>
      <dgm:t>
        <a:bodyPr/>
        <a:lstStyle/>
        <a:p>
          <a:r>
            <a:rPr lang="en-GB" b="0" i="0"/>
            <a:t>Reflection</a:t>
          </a:r>
          <a:endParaRPr lang="en-US"/>
        </a:p>
      </dgm:t>
    </dgm:pt>
    <dgm:pt modelId="{ECA631F6-E3A0-4F91-87B1-1C14F75E77B2}" type="parTrans" cxnId="{A47D3462-D49D-40C4-929D-2B3A64D60F0A}">
      <dgm:prSet/>
      <dgm:spPr/>
      <dgm:t>
        <a:bodyPr/>
        <a:lstStyle/>
        <a:p>
          <a:endParaRPr lang="en-US"/>
        </a:p>
      </dgm:t>
    </dgm:pt>
    <dgm:pt modelId="{EA091AA7-F552-46D7-B454-A3FD0D7B04FD}" type="sibTrans" cxnId="{A47D3462-D49D-40C4-929D-2B3A64D60F0A}">
      <dgm:prSet/>
      <dgm:spPr/>
      <dgm:t>
        <a:bodyPr/>
        <a:lstStyle/>
        <a:p>
          <a:endParaRPr lang="en-US"/>
        </a:p>
      </dgm:t>
    </dgm:pt>
    <dgm:pt modelId="{779BD02B-E520-4BEC-9886-021D757BB7C6}" type="pres">
      <dgm:prSet presAssocID="{A9342E08-8F9A-4CA3-AA09-695F1B771240}" presName="root" presStyleCnt="0">
        <dgm:presLayoutVars>
          <dgm:dir/>
          <dgm:resizeHandles val="exact"/>
        </dgm:presLayoutVars>
      </dgm:prSet>
      <dgm:spPr/>
    </dgm:pt>
    <dgm:pt modelId="{748A2CDB-5EA9-4A55-A1F4-A178D1A4056D}" type="pres">
      <dgm:prSet presAssocID="{37A8871B-61D2-4320-BB4A-436CD68D2FBE}" presName="compNode" presStyleCnt="0"/>
      <dgm:spPr/>
    </dgm:pt>
    <dgm:pt modelId="{FE11D90B-A45E-4238-BE38-E51069CBF0AF}" type="pres">
      <dgm:prSet presAssocID="{37A8871B-61D2-4320-BB4A-436CD68D2FBE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E47430D8-9135-4BC9-83B8-568832E0549B}" type="pres">
      <dgm:prSet presAssocID="{37A8871B-61D2-4320-BB4A-436CD68D2FBE}" presName="iconSpace" presStyleCnt="0"/>
      <dgm:spPr/>
    </dgm:pt>
    <dgm:pt modelId="{CC3AAA76-1EDE-4FA3-815C-2ABE653DD4AC}" type="pres">
      <dgm:prSet presAssocID="{37A8871B-61D2-4320-BB4A-436CD68D2FBE}" presName="parTx" presStyleLbl="revTx" presStyleIdx="0" presStyleCnt="4">
        <dgm:presLayoutVars>
          <dgm:chMax val="0"/>
          <dgm:chPref val="0"/>
        </dgm:presLayoutVars>
      </dgm:prSet>
      <dgm:spPr/>
    </dgm:pt>
    <dgm:pt modelId="{078D0155-B305-42E3-91BE-4AA20D0BB877}" type="pres">
      <dgm:prSet presAssocID="{37A8871B-61D2-4320-BB4A-436CD68D2FBE}" presName="txSpace" presStyleCnt="0"/>
      <dgm:spPr/>
    </dgm:pt>
    <dgm:pt modelId="{992E8C13-8026-42D4-9C4E-92C613E58791}" type="pres">
      <dgm:prSet presAssocID="{37A8871B-61D2-4320-BB4A-436CD68D2FBE}" presName="desTx" presStyleLbl="revTx" presStyleIdx="1" presStyleCnt="4">
        <dgm:presLayoutVars/>
      </dgm:prSet>
      <dgm:spPr/>
    </dgm:pt>
    <dgm:pt modelId="{F164AF8F-1F99-4A1C-8EC8-8CDD6209EAC1}" type="pres">
      <dgm:prSet presAssocID="{1E523FE9-5AB0-4E12-8CB8-5C62BC606DE7}" presName="sibTrans" presStyleCnt="0"/>
      <dgm:spPr/>
    </dgm:pt>
    <dgm:pt modelId="{927B54C9-7B9E-4258-8A53-1C03973E4E46}" type="pres">
      <dgm:prSet presAssocID="{D414AA2F-93A1-470B-9EF5-83C6E047A0E2}" presName="compNode" presStyleCnt="0"/>
      <dgm:spPr/>
    </dgm:pt>
    <dgm:pt modelId="{AF1E5EAB-B5DE-4ADB-8496-88A5A7B5894E}" type="pres">
      <dgm:prSet presAssocID="{D414AA2F-93A1-470B-9EF5-83C6E047A0E2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53305E3D-B497-4C2D-9254-9121542B4075}" type="pres">
      <dgm:prSet presAssocID="{D414AA2F-93A1-470B-9EF5-83C6E047A0E2}" presName="iconSpace" presStyleCnt="0"/>
      <dgm:spPr/>
    </dgm:pt>
    <dgm:pt modelId="{CAC35C4E-D322-48C6-96F8-A1DC671350A0}" type="pres">
      <dgm:prSet presAssocID="{D414AA2F-93A1-470B-9EF5-83C6E047A0E2}" presName="parTx" presStyleLbl="revTx" presStyleIdx="2" presStyleCnt="4">
        <dgm:presLayoutVars>
          <dgm:chMax val="0"/>
          <dgm:chPref val="0"/>
        </dgm:presLayoutVars>
      </dgm:prSet>
      <dgm:spPr/>
    </dgm:pt>
    <dgm:pt modelId="{C1664230-281E-40D3-B1B9-42F0DF00168C}" type="pres">
      <dgm:prSet presAssocID="{D414AA2F-93A1-470B-9EF5-83C6E047A0E2}" presName="txSpace" presStyleCnt="0"/>
      <dgm:spPr/>
    </dgm:pt>
    <dgm:pt modelId="{98A37D2F-6DDA-454E-BEF5-BF6939196669}" type="pres">
      <dgm:prSet presAssocID="{D414AA2F-93A1-470B-9EF5-83C6E047A0E2}" presName="desTx" presStyleLbl="revTx" presStyleIdx="3" presStyleCnt="4">
        <dgm:presLayoutVars/>
      </dgm:prSet>
      <dgm:spPr/>
    </dgm:pt>
  </dgm:ptLst>
  <dgm:cxnLst>
    <dgm:cxn modelId="{0DC12203-A45F-40CB-8BE8-7BCD35AA4D35}" type="presOf" srcId="{54913BD1-EB90-47C8-8722-E4F78EB14E80}" destId="{98A37D2F-6DDA-454E-BEF5-BF6939196669}" srcOrd="0" destOrd="1" presId="urn:microsoft.com/office/officeart/2018/5/layout/CenteredIconLabelDescriptionList"/>
    <dgm:cxn modelId="{1AAE3E0E-BE1C-45E7-9B4D-EACE485879D8}" srcId="{A9342E08-8F9A-4CA3-AA09-695F1B771240}" destId="{D414AA2F-93A1-470B-9EF5-83C6E047A0E2}" srcOrd="1" destOrd="0" parTransId="{477042E9-E8AB-45D5-B5BF-D8182E0D7A5C}" sibTransId="{F2C8BF6A-ACD9-4F65-BB8E-70FA8EC63D78}"/>
    <dgm:cxn modelId="{A47D3462-D49D-40C4-929D-2B3A64D60F0A}" srcId="{D414AA2F-93A1-470B-9EF5-83C6E047A0E2}" destId="{0E23F86B-991F-43C5-B47E-4C626F0000B8}" srcOrd="3" destOrd="0" parTransId="{ECA631F6-E3A0-4F91-87B1-1C14F75E77B2}" sibTransId="{EA091AA7-F552-46D7-B454-A3FD0D7B04FD}"/>
    <dgm:cxn modelId="{54773168-FC3B-43B6-80BB-865CE278140C}" type="presOf" srcId="{D414AA2F-93A1-470B-9EF5-83C6E047A0E2}" destId="{CAC35C4E-D322-48C6-96F8-A1DC671350A0}" srcOrd="0" destOrd="0" presId="urn:microsoft.com/office/officeart/2018/5/layout/CenteredIconLabelDescriptionList"/>
    <dgm:cxn modelId="{598DD84A-E7D0-4FC3-B3CB-7CB5C82F62B5}" type="presOf" srcId="{11640ABD-036E-4635-BD7E-7DD3421C309E}" destId="{98A37D2F-6DDA-454E-BEF5-BF6939196669}" srcOrd="0" destOrd="2" presId="urn:microsoft.com/office/officeart/2018/5/layout/CenteredIconLabelDescriptionList"/>
    <dgm:cxn modelId="{D88A306E-2694-4128-B07A-6699931385AD}" srcId="{D414AA2F-93A1-470B-9EF5-83C6E047A0E2}" destId="{54913BD1-EB90-47C8-8722-E4F78EB14E80}" srcOrd="1" destOrd="0" parTransId="{3CF04322-EFA8-4209-BF24-B349F215F09B}" sibTransId="{08E94450-E0FA-4593-B776-E505E586DC9C}"/>
    <dgm:cxn modelId="{2FCA18AA-FB54-460A-AB42-EEEC58BD9524}" type="presOf" srcId="{A9342E08-8F9A-4CA3-AA09-695F1B771240}" destId="{779BD02B-E520-4BEC-9886-021D757BB7C6}" srcOrd="0" destOrd="0" presId="urn:microsoft.com/office/officeart/2018/5/layout/CenteredIconLabelDescriptionList"/>
    <dgm:cxn modelId="{9163A9C0-9B85-4BB3-B66D-81E8C293B9EC}" type="presOf" srcId="{37A8871B-61D2-4320-BB4A-436CD68D2FBE}" destId="{CC3AAA76-1EDE-4FA3-815C-2ABE653DD4AC}" srcOrd="0" destOrd="0" presId="urn:microsoft.com/office/officeart/2018/5/layout/CenteredIconLabelDescriptionList"/>
    <dgm:cxn modelId="{6E59B6E6-38A0-4953-AD39-9D977B4D1F1F}" srcId="{A9342E08-8F9A-4CA3-AA09-695F1B771240}" destId="{37A8871B-61D2-4320-BB4A-436CD68D2FBE}" srcOrd="0" destOrd="0" parTransId="{52736445-84C9-4486-A859-6169AC9DA360}" sibTransId="{1E523FE9-5AB0-4E12-8CB8-5C62BC606DE7}"/>
    <dgm:cxn modelId="{865055F2-2034-4FCF-A8BA-2C98A1605698}" type="presOf" srcId="{0E23F86B-991F-43C5-B47E-4C626F0000B8}" destId="{98A37D2F-6DDA-454E-BEF5-BF6939196669}" srcOrd="0" destOrd="3" presId="urn:microsoft.com/office/officeart/2018/5/layout/CenteredIconLabelDescriptionList"/>
    <dgm:cxn modelId="{F76F15FA-F389-4383-931E-5EF2B5133054}" srcId="{D414AA2F-93A1-470B-9EF5-83C6E047A0E2}" destId="{D61919BE-A136-492A-B91E-E59547E770EB}" srcOrd="0" destOrd="0" parTransId="{A43FCCBD-9A9D-4332-9212-F70AFB643196}" sibTransId="{FD8BE8D1-8F93-4932-8058-055B95E931AB}"/>
    <dgm:cxn modelId="{56449BFB-6ABC-473D-8F46-D8A41A3CE428}" type="presOf" srcId="{D61919BE-A136-492A-B91E-E59547E770EB}" destId="{98A37D2F-6DDA-454E-BEF5-BF6939196669}" srcOrd="0" destOrd="0" presId="urn:microsoft.com/office/officeart/2018/5/layout/CenteredIconLabelDescriptionList"/>
    <dgm:cxn modelId="{B678C1FF-2261-45B2-9E35-88FD3CDD3287}" srcId="{D414AA2F-93A1-470B-9EF5-83C6E047A0E2}" destId="{11640ABD-036E-4635-BD7E-7DD3421C309E}" srcOrd="2" destOrd="0" parTransId="{E691C11F-714B-4994-BB65-7EAD014ED9B8}" sibTransId="{F36E0909-B560-4619-AEF7-C93D7D070FEB}"/>
    <dgm:cxn modelId="{E41F16CF-3522-498A-A18F-BE1D91E46246}" type="presParOf" srcId="{779BD02B-E520-4BEC-9886-021D757BB7C6}" destId="{748A2CDB-5EA9-4A55-A1F4-A178D1A4056D}" srcOrd="0" destOrd="0" presId="urn:microsoft.com/office/officeart/2018/5/layout/CenteredIconLabelDescriptionList"/>
    <dgm:cxn modelId="{99275CFF-47F1-4287-AE28-F04445FE6313}" type="presParOf" srcId="{748A2CDB-5EA9-4A55-A1F4-A178D1A4056D}" destId="{FE11D90B-A45E-4238-BE38-E51069CBF0AF}" srcOrd="0" destOrd="0" presId="urn:microsoft.com/office/officeart/2018/5/layout/CenteredIconLabelDescriptionList"/>
    <dgm:cxn modelId="{A85CF7F1-7F78-4C93-A33B-9E203E6DEE66}" type="presParOf" srcId="{748A2CDB-5EA9-4A55-A1F4-A178D1A4056D}" destId="{E47430D8-9135-4BC9-83B8-568832E0549B}" srcOrd="1" destOrd="0" presId="urn:microsoft.com/office/officeart/2018/5/layout/CenteredIconLabelDescriptionList"/>
    <dgm:cxn modelId="{B7E612C1-AD68-423B-BEE6-A3B1113CABC0}" type="presParOf" srcId="{748A2CDB-5EA9-4A55-A1F4-A178D1A4056D}" destId="{CC3AAA76-1EDE-4FA3-815C-2ABE653DD4AC}" srcOrd="2" destOrd="0" presId="urn:microsoft.com/office/officeart/2018/5/layout/CenteredIconLabelDescriptionList"/>
    <dgm:cxn modelId="{4BF25F16-CBC4-46BE-AB62-6996FE582D10}" type="presParOf" srcId="{748A2CDB-5EA9-4A55-A1F4-A178D1A4056D}" destId="{078D0155-B305-42E3-91BE-4AA20D0BB877}" srcOrd="3" destOrd="0" presId="urn:microsoft.com/office/officeart/2018/5/layout/CenteredIconLabelDescriptionList"/>
    <dgm:cxn modelId="{374548B1-61B8-4B6D-A3DC-939266B748C5}" type="presParOf" srcId="{748A2CDB-5EA9-4A55-A1F4-A178D1A4056D}" destId="{992E8C13-8026-42D4-9C4E-92C613E58791}" srcOrd="4" destOrd="0" presId="urn:microsoft.com/office/officeart/2018/5/layout/CenteredIconLabelDescriptionList"/>
    <dgm:cxn modelId="{A908DB0B-A377-40D2-8C09-A407D9CEED2F}" type="presParOf" srcId="{779BD02B-E520-4BEC-9886-021D757BB7C6}" destId="{F164AF8F-1F99-4A1C-8EC8-8CDD6209EAC1}" srcOrd="1" destOrd="0" presId="urn:microsoft.com/office/officeart/2018/5/layout/CenteredIconLabelDescriptionList"/>
    <dgm:cxn modelId="{EF63A48B-0667-45EC-B707-7CF120CFDFEF}" type="presParOf" srcId="{779BD02B-E520-4BEC-9886-021D757BB7C6}" destId="{927B54C9-7B9E-4258-8A53-1C03973E4E46}" srcOrd="2" destOrd="0" presId="urn:microsoft.com/office/officeart/2018/5/layout/CenteredIconLabelDescriptionList"/>
    <dgm:cxn modelId="{0A44FD28-49D8-43DF-9023-0FC129129F90}" type="presParOf" srcId="{927B54C9-7B9E-4258-8A53-1C03973E4E46}" destId="{AF1E5EAB-B5DE-4ADB-8496-88A5A7B5894E}" srcOrd="0" destOrd="0" presId="urn:microsoft.com/office/officeart/2018/5/layout/CenteredIconLabelDescriptionList"/>
    <dgm:cxn modelId="{43B3F79F-AE29-4BF6-85F0-397E77E0B708}" type="presParOf" srcId="{927B54C9-7B9E-4258-8A53-1C03973E4E46}" destId="{53305E3D-B497-4C2D-9254-9121542B4075}" srcOrd="1" destOrd="0" presId="urn:microsoft.com/office/officeart/2018/5/layout/CenteredIconLabelDescriptionList"/>
    <dgm:cxn modelId="{E5F96E2C-1446-40B2-B382-F24CC47BC32B}" type="presParOf" srcId="{927B54C9-7B9E-4258-8A53-1C03973E4E46}" destId="{CAC35C4E-D322-48C6-96F8-A1DC671350A0}" srcOrd="2" destOrd="0" presId="urn:microsoft.com/office/officeart/2018/5/layout/CenteredIconLabelDescriptionList"/>
    <dgm:cxn modelId="{F8044866-4DB2-4FE5-B60D-E7311F530AE0}" type="presParOf" srcId="{927B54C9-7B9E-4258-8A53-1C03973E4E46}" destId="{C1664230-281E-40D3-B1B9-42F0DF00168C}" srcOrd="3" destOrd="0" presId="urn:microsoft.com/office/officeart/2018/5/layout/CenteredIconLabelDescriptionList"/>
    <dgm:cxn modelId="{0D08E491-086D-484B-B3EB-24C8C088317A}" type="presParOf" srcId="{927B54C9-7B9E-4258-8A53-1C03973E4E46}" destId="{98A37D2F-6DDA-454E-BEF5-BF6939196669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C84FF7E-B11E-40C4-A400-094D7D6CE94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EFFF42-3EB1-4A77-BFB7-53F13828CB06}">
      <dgm:prSet/>
      <dgm:spPr/>
      <dgm:t>
        <a:bodyPr/>
        <a:lstStyle/>
        <a:p>
          <a:r>
            <a:rPr lang="en-GB" b="0" i="0"/>
            <a:t>More consistent onboarding experience</a:t>
          </a:r>
          <a:endParaRPr lang="en-US"/>
        </a:p>
      </dgm:t>
    </dgm:pt>
    <dgm:pt modelId="{2B25617F-293E-4F16-855E-5911B3D69746}" type="parTrans" cxnId="{176CEFF7-0E2A-4D60-B348-BD458538AC04}">
      <dgm:prSet/>
      <dgm:spPr/>
      <dgm:t>
        <a:bodyPr/>
        <a:lstStyle/>
        <a:p>
          <a:endParaRPr lang="en-US"/>
        </a:p>
      </dgm:t>
    </dgm:pt>
    <dgm:pt modelId="{1E333864-AE08-4359-B135-E86664C4E5F9}" type="sibTrans" cxnId="{176CEFF7-0E2A-4D60-B348-BD458538AC04}">
      <dgm:prSet/>
      <dgm:spPr/>
      <dgm:t>
        <a:bodyPr/>
        <a:lstStyle/>
        <a:p>
          <a:endParaRPr lang="en-US"/>
        </a:p>
      </dgm:t>
    </dgm:pt>
    <dgm:pt modelId="{27E2F8BC-3562-446D-B73C-7EABEBCF6B3D}">
      <dgm:prSet/>
      <dgm:spPr/>
      <dgm:t>
        <a:bodyPr/>
        <a:lstStyle/>
        <a:p>
          <a:r>
            <a:rPr lang="en-GB" b="0" i="0"/>
            <a:t>Increased leader confidence</a:t>
          </a:r>
          <a:endParaRPr lang="en-US"/>
        </a:p>
      </dgm:t>
    </dgm:pt>
    <dgm:pt modelId="{FE794016-11E5-4554-AAD0-6E31FDF18A4E}" type="parTrans" cxnId="{C2041167-667D-44A0-9B2C-5B0C75702147}">
      <dgm:prSet/>
      <dgm:spPr/>
      <dgm:t>
        <a:bodyPr/>
        <a:lstStyle/>
        <a:p>
          <a:endParaRPr lang="en-US"/>
        </a:p>
      </dgm:t>
    </dgm:pt>
    <dgm:pt modelId="{1051ED39-1B39-46EA-BBDC-7250E7A22DAF}" type="sibTrans" cxnId="{C2041167-667D-44A0-9B2C-5B0C75702147}">
      <dgm:prSet/>
      <dgm:spPr/>
      <dgm:t>
        <a:bodyPr/>
        <a:lstStyle/>
        <a:p>
          <a:endParaRPr lang="en-US"/>
        </a:p>
      </dgm:t>
    </dgm:pt>
    <dgm:pt modelId="{4C4819E4-3DF3-4381-A262-3902829229DE}">
      <dgm:prSet/>
      <dgm:spPr/>
      <dgm:t>
        <a:bodyPr/>
        <a:lstStyle/>
        <a:p>
          <a:r>
            <a:rPr lang="en-GB" b="0" i="0"/>
            <a:t>Clear expectations</a:t>
          </a:r>
          <a:endParaRPr lang="en-US"/>
        </a:p>
      </dgm:t>
    </dgm:pt>
    <dgm:pt modelId="{D146D2AF-40C7-47A6-AE2B-844B05979CE0}" type="parTrans" cxnId="{2AF61A6C-70C4-4D33-AEE2-A3C3CB7643EB}">
      <dgm:prSet/>
      <dgm:spPr/>
      <dgm:t>
        <a:bodyPr/>
        <a:lstStyle/>
        <a:p>
          <a:endParaRPr lang="en-US"/>
        </a:p>
      </dgm:t>
    </dgm:pt>
    <dgm:pt modelId="{D0A0D6A1-21A3-434A-AFF6-307BA684D35D}" type="sibTrans" cxnId="{2AF61A6C-70C4-4D33-AEE2-A3C3CB7643EB}">
      <dgm:prSet/>
      <dgm:spPr/>
      <dgm:t>
        <a:bodyPr/>
        <a:lstStyle/>
        <a:p>
          <a:endParaRPr lang="en-US"/>
        </a:p>
      </dgm:t>
    </dgm:pt>
    <dgm:pt modelId="{D8FB7D1A-6549-47DA-BF8A-5963B5304DEF}">
      <dgm:prSet/>
      <dgm:spPr/>
      <dgm:t>
        <a:bodyPr/>
        <a:lstStyle/>
        <a:p>
          <a:r>
            <a:rPr lang="en-GB" b="0" i="0"/>
            <a:t>Stronger alignment to strategy</a:t>
          </a:r>
          <a:endParaRPr lang="en-US"/>
        </a:p>
      </dgm:t>
    </dgm:pt>
    <dgm:pt modelId="{540E1321-0C01-41F1-9572-EC41C7A568CC}" type="parTrans" cxnId="{950B8CC3-D4D1-4623-9F00-3C7475033CA3}">
      <dgm:prSet/>
      <dgm:spPr/>
      <dgm:t>
        <a:bodyPr/>
        <a:lstStyle/>
        <a:p>
          <a:endParaRPr lang="en-US"/>
        </a:p>
      </dgm:t>
    </dgm:pt>
    <dgm:pt modelId="{9AC93F62-D600-4C32-881C-0C3910DF7D64}" type="sibTrans" cxnId="{950B8CC3-D4D1-4623-9F00-3C7475033CA3}">
      <dgm:prSet/>
      <dgm:spPr/>
      <dgm:t>
        <a:bodyPr/>
        <a:lstStyle/>
        <a:p>
          <a:endParaRPr lang="en-US"/>
        </a:p>
      </dgm:t>
    </dgm:pt>
    <dgm:pt modelId="{D5C579F2-9947-42E7-B5E2-A26B6594A5E8}">
      <dgm:prSet/>
      <dgm:spPr/>
      <dgm:t>
        <a:bodyPr/>
        <a:lstStyle/>
        <a:p>
          <a:r>
            <a:rPr lang="en-GB" b="0" i="0"/>
            <a:t>Improved visibility of development</a:t>
          </a:r>
          <a:endParaRPr lang="en-US"/>
        </a:p>
      </dgm:t>
    </dgm:pt>
    <dgm:pt modelId="{E4242A08-6CB0-4478-AA63-90E0D4A60440}" type="parTrans" cxnId="{4BD0F52A-C12A-4DE6-9096-7AB5B7D3675F}">
      <dgm:prSet/>
      <dgm:spPr/>
      <dgm:t>
        <a:bodyPr/>
        <a:lstStyle/>
        <a:p>
          <a:endParaRPr lang="en-US"/>
        </a:p>
      </dgm:t>
    </dgm:pt>
    <dgm:pt modelId="{F6F6863B-FACD-447C-BE53-624C0A031303}" type="sibTrans" cxnId="{4BD0F52A-C12A-4DE6-9096-7AB5B7D3675F}">
      <dgm:prSet/>
      <dgm:spPr/>
      <dgm:t>
        <a:bodyPr/>
        <a:lstStyle/>
        <a:p>
          <a:endParaRPr lang="en-US"/>
        </a:p>
      </dgm:t>
    </dgm:pt>
    <dgm:pt modelId="{205F1413-988F-438D-BEFF-CC80B9B20F24}" type="pres">
      <dgm:prSet presAssocID="{6C84FF7E-B11E-40C4-A400-094D7D6CE94A}" presName="root" presStyleCnt="0">
        <dgm:presLayoutVars>
          <dgm:dir/>
          <dgm:resizeHandles val="exact"/>
        </dgm:presLayoutVars>
      </dgm:prSet>
      <dgm:spPr/>
    </dgm:pt>
    <dgm:pt modelId="{DBDB3267-FF2E-4AC2-A974-3285A708B859}" type="pres">
      <dgm:prSet presAssocID="{7AEFFF42-3EB1-4A77-BFB7-53F13828CB06}" presName="compNode" presStyleCnt="0"/>
      <dgm:spPr/>
    </dgm:pt>
    <dgm:pt modelId="{D68D74C1-5C5F-40E8-8ED1-7ACC68FDA532}" type="pres">
      <dgm:prSet presAssocID="{7AEFFF42-3EB1-4A77-BFB7-53F13828CB06}" presName="bgRect" presStyleLbl="bgShp" presStyleIdx="0" presStyleCnt="5"/>
      <dgm:spPr/>
    </dgm:pt>
    <dgm:pt modelId="{3B9F4E12-FB81-4507-B516-D9C123ED60A2}" type="pres">
      <dgm:prSet presAssocID="{7AEFFF42-3EB1-4A77-BFB7-53F13828CB06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ick"/>
        </a:ext>
      </dgm:extLst>
    </dgm:pt>
    <dgm:pt modelId="{48D37003-76BD-4F87-BBD3-9C7D872667B3}" type="pres">
      <dgm:prSet presAssocID="{7AEFFF42-3EB1-4A77-BFB7-53F13828CB06}" presName="spaceRect" presStyleCnt="0"/>
      <dgm:spPr/>
    </dgm:pt>
    <dgm:pt modelId="{A1F57651-7A56-4A59-AE61-E4975750ABAB}" type="pres">
      <dgm:prSet presAssocID="{7AEFFF42-3EB1-4A77-BFB7-53F13828CB06}" presName="parTx" presStyleLbl="revTx" presStyleIdx="0" presStyleCnt="5">
        <dgm:presLayoutVars>
          <dgm:chMax val="0"/>
          <dgm:chPref val="0"/>
        </dgm:presLayoutVars>
      </dgm:prSet>
      <dgm:spPr/>
    </dgm:pt>
    <dgm:pt modelId="{DA4ADA60-2368-4DD7-8111-C770C6552584}" type="pres">
      <dgm:prSet presAssocID="{1E333864-AE08-4359-B135-E86664C4E5F9}" presName="sibTrans" presStyleCnt="0"/>
      <dgm:spPr/>
    </dgm:pt>
    <dgm:pt modelId="{F5E3A350-92E0-4F41-815D-2BDDD2F1EEFB}" type="pres">
      <dgm:prSet presAssocID="{27E2F8BC-3562-446D-B73C-7EABEBCF6B3D}" presName="compNode" presStyleCnt="0"/>
      <dgm:spPr/>
    </dgm:pt>
    <dgm:pt modelId="{6B76951D-0ABF-45E1-BA2C-A5E17B54B309}" type="pres">
      <dgm:prSet presAssocID="{27E2F8BC-3562-446D-B73C-7EABEBCF6B3D}" presName="bgRect" presStyleLbl="bgShp" presStyleIdx="1" presStyleCnt="5"/>
      <dgm:spPr/>
    </dgm:pt>
    <dgm:pt modelId="{EA753ED6-27A5-4947-9DC8-D4D32856A614}" type="pres">
      <dgm:prSet presAssocID="{27E2F8BC-3562-446D-B73C-7EABEBCF6B3D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3DCF6DD6-A816-4364-99F3-9A75CEADF20C}" type="pres">
      <dgm:prSet presAssocID="{27E2F8BC-3562-446D-B73C-7EABEBCF6B3D}" presName="spaceRect" presStyleCnt="0"/>
      <dgm:spPr/>
    </dgm:pt>
    <dgm:pt modelId="{2F151DD0-EAD3-45B5-A69D-B813D00D4F30}" type="pres">
      <dgm:prSet presAssocID="{27E2F8BC-3562-446D-B73C-7EABEBCF6B3D}" presName="parTx" presStyleLbl="revTx" presStyleIdx="1" presStyleCnt="5">
        <dgm:presLayoutVars>
          <dgm:chMax val="0"/>
          <dgm:chPref val="0"/>
        </dgm:presLayoutVars>
      </dgm:prSet>
      <dgm:spPr/>
    </dgm:pt>
    <dgm:pt modelId="{F01C9DD4-9988-4E52-A4C3-4BA02A811B69}" type="pres">
      <dgm:prSet presAssocID="{1051ED39-1B39-46EA-BBDC-7250E7A22DAF}" presName="sibTrans" presStyleCnt="0"/>
      <dgm:spPr/>
    </dgm:pt>
    <dgm:pt modelId="{6B17785D-5800-4260-900D-3B260C14F1D0}" type="pres">
      <dgm:prSet presAssocID="{4C4819E4-3DF3-4381-A262-3902829229DE}" presName="compNode" presStyleCnt="0"/>
      <dgm:spPr/>
    </dgm:pt>
    <dgm:pt modelId="{B13B563D-15D5-4E58-8771-18A1F3D98CEF}" type="pres">
      <dgm:prSet presAssocID="{4C4819E4-3DF3-4381-A262-3902829229DE}" presName="bgRect" presStyleLbl="bgShp" presStyleIdx="2" presStyleCnt="5"/>
      <dgm:spPr/>
    </dgm:pt>
    <dgm:pt modelId="{AB22773E-2B07-4351-9E8E-DC2622EA23D2}" type="pres">
      <dgm:prSet presAssocID="{4C4819E4-3DF3-4381-A262-3902829229DE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List"/>
        </a:ext>
      </dgm:extLst>
    </dgm:pt>
    <dgm:pt modelId="{6353C924-7A15-4E91-B4F5-C5255F0DC218}" type="pres">
      <dgm:prSet presAssocID="{4C4819E4-3DF3-4381-A262-3902829229DE}" presName="spaceRect" presStyleCnt="0"/>
      <dgm:spPr/>
    </dgm:pt>
    <dgm:pt modelId="{02E48A2D-23CA-4425-872B-B660E50B006D}" type="pres">
      <dgm:prSet presAssocID="{4C4819E4-3DF3-4381-A262-3902829229DE}" presName="parTx" presStyleLbl="revTx" presStyleIdx="2" presStyleCnt="5">
        <dgm:presLayoutVars>
          <dgm:chMax val="0"/>
          <dgm:chPref val="0"/>
        </dgm:presLayoutVars>
      </dgm:prSet>
      <dgm:spPr/>
    </dgm:pt>
    <dgm:pt modelId="{A3EF5C07-D4B1-4F7D-B701-57FA82C68F4F}" type="pres">
      <dgm:prSet presAssocID="{D0A0D6A1-21A3-434A-AFF6-307BA684D35D}" presName="sibTrans" presStyleCnt="0"/>
      <dgm:spPr/>
    </dgm:pt>
    <dgm:pt modelId="{0FF0B677-A78A-4903-A1B9-FDBAF85580DA}" type="pres">
      <dgm:prSet presAssocID="{D8FB7D1A-6549-47DA-BF8A-5963B5304DEF}" presName="compNode" presStyleCnt="0"/>
      <dgm:spPr/>
    </dgm:pt>
    <dgm:pt modelId="{A5ABAFA6-650C-4F2E-8A2B-95E6EDD37033}" type="pres">
      <dgm:prSet presAssocID="{D8FB7D1A-6549-47DA-BF8A-5963B5304DEF}" presName="bgRect" presStyleLbl="bgShp" presStyleIdx="3" presStyleCnt="5"/>
      <dgm:spPr/>
    </dgm:pt>
    <dgm:pt modelId="{6ED4B69B-155F-4D64-8EEA-BB82152E3387}" type="pres">
      <dgm:prSet presAssocID="{D8FB7D1A-6549-47DA-BF8A-5963B5304DEF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20D82C30-9FE1-46E2-8682-3594A68C85CB}" type="pres">
      <dgm:prSet presAssocID="{D8FB7D1A-6549-47DA-BF8A-5963B5304DEF}" presName="spaceRect" presStyleCnt="0"/>
      <dgm:spPr/>
    </dgm:pt>
    <dgm:pt modelId="{E64F1A7A-7568-4852-9A3E-8E6F8F484813}" type="pres">
      <dgm:prSet presAssocID="{D8FB7D1A-6549-47DA-BF8A-5963B5304DEF}" presName="parTx" presStyleLbl="revTx" presStyleIdx="3" presStyleCnt="5">
        <dgm:presLayoutVars>
          <dgm:chMax val="0"/>
          <dgm:chPref val="0"/>
        </dgm:presLayoutVars>
      </dgm:prSet>
      <dgm:spPr/>
    </dgm:pt>
    <dgm:pt modelId="{EEDBF3A8-9279-4E75-A350-7F168122A71C}" type="pres">
      <dgm:prSet presAssocID="{9AC93F62-D600-4C32-881C-0C3910DF7D64}" presName="sibTrans" presStyleCnt="0"/>
      <dgm:spPr/>
    </dgm:pt>
    <dgm:pt modelId="{96C16A74-533C-4A4D-89D3-16597674D12E}" type="pres">
      <dgm:prSet presAssocID="{D5C579F2-9947-42E7-B5E2-A26B6594A5E8}" presName="compNode" presStyleCnt="0"/>
      <dgm:spPr/>
    </dgm:pt>
    <dgm:pt modelId="{F18BD14A-F7FF-4835-AB5D-23ECA929809E}" type="pres">
      <dgm:prSet presAssocID="{D5C579F2-9947-42E7-B5E2-A26B6594A5E8}" presName="bgRect" presStyleLbl="bgShp" presStyleIdx="4" presStyleCnt="5"/>
      <dgm:spPr/>
    </dgm:pt>
    <dgm:pt modelId="{9C47A908-1262-4B12-B8D1-617A8811051D}" type="pres">
      <dgm:prSet presAssocID="{D5C579F2-9947-42E7-B5E2-A26B6594A5E8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68357683-130A-44B7-8836-95D98B2EAA4D}" type="pres">
      <dgm:prSet presAssocID="{D5C579F2-9947-42E7-B5E2-A26B6594A5E8}" presName="spaceRect" presStyleCnt="0"/>
      <dgm:spPr/>
    </dgm:pt>
    <dgm:pt modelId="{92456014-751B-4998-B147-42266FF6978A}" type="pres">
      <dgm:prSet presAssocID="{D5C579F2-9947-42E7-B5E2-A26B6594A5E8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A333A010-F13A-4B14-8369-5ED38BDAD357}" type="presOf" srcId="{D8FB7D1A-6549-47DA-BF8A-5963B5304DEF}" destId="{E64F1A7A-7568-4852-9A3E-8E6F8F484813}" srcOrd="0" destOrd="0" presId="urn:microsoft.com/office/officeart/2018/2/layout/IconVerticalSolidList"/>
    <dgm:cxn modelId="{4BD0F52A-C12A-4DE6-9096-7AB5B7D3675F}" srcId="{6C84FF7E-B11E-40C4-A400-094D7D6CE94A}" destId="{D5C579F2-9947-42E7-B5E2-A26B6594A5E8}" srcOrd="4" destOrd="0" parTransId="{E4242A08-6CB0-4478-AA63-90E0D4A60440}" sibTransId="{F6F6863B-FACD-447C-BE53-624C0A031303}"/>
    <dgm:cxn modelId="{2E76D439-F7E7-421B-A0E1-590A978F7EF3}" type="presOf" srcId="{27E2F8BC-3562-446D-B73C-7EABEBCF6B3D}" destId="{2F151DD0-EAD3-45B5-A69D-B813D00D4F30}" srcOrd="0" destOrd="0" presId="urn:microsoft.com/office/officeart/2018/2/layout/IconVerticalSolidList"/>
    <dgm:cxn modelId="{C2041167-667D-44A0-9B2C-5B0C75702147}" srcId="{6C84FF7E-B11E-40C4-A400-094D7D6CE94A}" destId="{27E2F8BC-3562-446D-B73C-7EABEBCF6B3D}" srcOrd="1" destOrd="0" parTransId="{FE794016-11E5-4554-AAD0-6E31FDF18A4E}" sibTransId="{1051ED39-1B39-46EA-BBDC-7250E7A22DAF}"/>
    <dgm:cxn modelId="{2AF61A6C-70C4-4D33-AEE2-A3C3CB7643EB}" srcId="{6C84FF7E-B11E-40C4-A400-094D7D6CE94A}" destId="{4C4819E4-3DF3-4381-A262-3902829229DE}" srcOrd="2" destOrd="0" parTransId="{D146D2AF-40C7-47A6-AE2B-844B05979CE0}" sibTransId="{D0A0D6A1-21A3-434A-AFF6-307BA684D35D}"/>
    <dgm:cxn modelId="{2C2B659E-36FC-4D59-932A-E3FCACB998CC}" type="presOf" srcId="{4C4819E4-3DF3-4381-A262-3902829229DE}" destId="{02E48A2D-23CA-4425-872B-B660E50B006D}" srcOrd="0" destOrd="0" presId="urn:microsoft.com/office/officeart/2018/2/layout/IconVerticalSolidList"/>
    <dgm:cxn modelId="{949190AE-D1AB-417D-B9AB-7256FBAAF216}" type="presOf" srcId="{6C84FF7E-B11E-40C4-A400-094D7D6CE94A}" destId="{205F1413-988F-438D-BEFF-CC80B9B20F24}" srcOrd="0" destOrd="0" presId="urn:microsoft.com/office/officeart/2018/2/layout/IconVerticalSolidList"/>
    <dgm:cxn modelId="{A7D8D9AE-08BA-4DE7-B9EC-23E40EC004D4}" type="presOf" srcId="{7AEFFF42-3EB1-4A77-BFB7-53F13828CB06}" destId="{A1F57651-7A56-4A59-AE61-E4975750ABAB}" srcOrd="0" destOrd="0" presId="urn:microsoft.com/office/officeart/2018/2/layout/IconVerticalSolidList"/>
    <dgm:cxn modelId="{8285F5B5-4DAE-4CF5-ABCD-1BCD74577599}" type="presOf" srcId="{D5C579F2-9947-42E7-B5E2-A26B6594A5E8}" destId="{92456014-751B-4998-B147-42266FF6978A}" srcOrd="0" destOrd="0" presId="urn:microsoft.com/office/officeart/2018/2/layout/IconVerticalSolidList"/>
    <dgm:cxn modelId="{950B8CC3-D4D1-4623-9F00-3C7475033CA3}" srcId="{6C84FF7E-B11E-40C4-A400-094D7D6CE94A}" destId="{D8FB7D1A-6549-47DA-BF8A-5963B5304DEF}" srcOrd="3" destOrd="0" parTransId="{540E1321-0C01-41F1-9572-EC41C7A568CC}" sibTransId="{9AC93F62-D600-4C32-881C-0C3910DF7D64}"/>
    <dgm:cxn modelId="{176CEFF7-0E2A-4D60-B348-BD458538AC04}" srcId="{6C84FF7E-B11E-40C4-A400-094D7D6CE94A}" destId="{7AEFFF42-3EB1-4A77-BFB7-53F13828CB06}" srcOrd="0" destOrd="0" parTransId="{2B25617F-293E-4F16-855E-5911B3D69746}" sibTransId="{1E333864-AE08-4359-B135-E86664C4E5F9}"/>
    <dgm:cxn modelId="{3F3A1E93-8EE9-40D3-B30F-8089E5E99EDF}" type="presParOf" srcId="{205F1413-988F-438D-BEFF-CC80B9B20F24}" destId="{DBDB3267-FF2E-4AC2-A974-3285A708B859}" srcOrd="0" destOrd="0" presId="urn:microsoft.com/office/officeart/2018/2/layout/IconVerticalSolidList"/>
    <dgm:cxn modelId="{1ADE5731-3655-436E-8CAA-7B20AF981F7B}" type="presParOf" srcId="{DBDB3267-FF2E-4AC2-A974-3285A708B859}" destId="{D68D74C1-5C5F-40E8-8ED1-7ACC68FDA532}" srcOrd="0" destOrd="0" presId="urn:microsoft.com/office/officeart/2018/2/layout/IconVerticalSolidList"/>
    <dgm:cxn modelId="{99482A6A-DED1-41F2-BBC3-697F3D538B35}" type="presParOf" srcId="{DBDB3267-FF2E-4AC2-A974-3285A708B859}" destId="{3B9F4E12-FB81-4507-B516-D9C123ED60A2}" srcOrd="1" destOrd="0" presId="urn:microsoft.com/office/officeart/2018/2/layout/IconVerticalSolidList"/>
    <dgm:cxn modelId="{F4D954B1-B938-442E-B23C-C5A9B39A2C36}" type="presParOf" srcId="{DBDB3267-FF2E-4AC2-A974-3285A708B859}" destId="{48D37003-76BD-4F87-BBD3-9C7D872667B3}" srcOrd="2" destOrd="0" presId="urn:microsoft.com/office/officeart/2018/2/layout/IconVerticalSolidList"/>
    <dgm:cxn modelId="{BB0965B2-75BD-4D25-BF0D-E14D2666BC50}" type="presParOf" srcId="{DBDB3267-FF2E-4AC2-A974-3285A708B859}" destId="{A1F57651-7A56-4A59-AE61-E4975750ABAB}" srcOrd="3" destOrd="0" presId="urn:microsoft.com/office/officeart/2018/2/layout/IconVerticalSolidList"/>
    <dgm:cxn modelId="{CC145D7E-BC64-4CF3-A799-C4B431CB99A0}" type="presParOf" srcId="{205F1413-988F-438D-BEFF-CC80B9B20F24}" destId="{DA4ADA60-2368-4DD7-8111-C770C6552584}" srcOrd="1" destOrd="0" presId="urn:microsoft.com/office/officeart/2018/2/layout/IconVerticalSolidList"/>
    <dgm:cxn modelId="{026F0078-A763-4946-B7F7-22CC68BBE6AE}" type="presParOf" srcId="{205F1413-988F-438D-BEFF-CC80B9B20F24}" destId="{F5E3A350-92E0-4F41-815D-2BDDD2F1EEFB}" srcOrd="2" destOrd="0" presId="urn:microsoft.com/office/officeart/2018/2/layout/IconVerticalSolidList"/>
    <dgm:cxn modelId="{6D7D42E8-B450-4006-93BF-E7C356EFD132}" type="presParOf" srcId="{F5E3A350-92E0-4F41-815D-2BDDD2F1EEFB}" destId="{6B76951D-0ABF-45E1-BA2C-A5E17B54B309}" srcOrd="0" destOrd="0" presId="urn:microsoft.com/office/officeart/2018/2/layout/IconVerticalSolidList"/>
    <dgm:cxn modelId="{EA4CFB31-6CF6-4539-9997-0A0C106BF7D2}" type="presParOf" srcId="{F5E3A350-92E0-4F41-815D-2BDDD2F1EEFB}" destId="{EA753ED6-27A5-4947-9DC8-D4D32856A614}" srcOrd="1" destOrd="0" presId="urn:microsoft.com/office/officeart/2018/2/layout/IconVerticalSolidList"/>
    <dgm:cxn modelId="{584DBD7F-4FA0-4C79-876A-6917850125CA}" type="presParOf" srcId="{F5E3A350-92E0-4F41-815D-2BDDD2F1EEFB}" destId="{3DCF6DD6-A816-4364-99F3-9A75CEADF20C}" srcOrd="2" destOrd="0" presId="urn:microsoft.com/office/officeart/2018/2/layout/IconVerticalSolidList"/>
    <dgm:cxn modelId="{0E38230A-547A-4E74-9BC3-ECFE23D4DAF7}" type="presParOf" srcId="{F5E3A350-92E0-4F41-815D-2BDDD2F1EEFB}" destId="{2F151DD0-EAD3-45B5-A69D-B813D00D4F30}" srcOrd="3" destOrd="0" presId="urn:microsoft.com/office/officeart/2018/2/layout/IconVerticalSolidList"/>
    <dgm:cxn modelId="{DA903E40-E973-4A7B-9066-A30DEF0C90E9}" type="presParOf" srcId="{205F1413-988F-438D-BEFF-CC80B9B20F24}" destId="{F01C9DD4-9988-4E52-A4C3-4BA02A811B69}" srcOrd="3" destOrd="0" presId="urn:microsoft.com/office/officeart/2018/2/layout/IconVerticalSolidList"/>
    <dgm:cxn modelId="{379820DC-D61E-40F5-8BAC-2773A59EE204}" type="presParOf" srcId="{205F1413-988F-438D-BEFF-CC80B9B20F24}" destId="{6B17785D-5800-4260-900D-3B260C14F1D0}" srcOrd="4" destOrd="0" presId="urn:microsoft.com/office/officeart/2018/2/layout/IconVerticalSolidList"/>
    <dgm:cxn modelId="{C827DAA5-878A-4F17-BA98-4372C5ED6B2D}" type="presParOf" srcId="{6B17785D-5800-4260-900D-3B260C14F1D0}" destId="{B13B563D-15D5-4E58-8771-18A1F3D98CEF}" srcOrd="0" destOrd="0" presId="urn:microsoft.com/office/officeart/2018/2/layout/IconVerticalSolidList"/>
    <dgm:cxn modelId="{B7EA00CA-026C-4A44-AE74-8706EF6BD435}" type="presParOf" srcId="{6B17785D-5800-4260-900D-3B260C14F1D0}" destId="{AB22773E-2B07-4351-9E8E-DC2622EA23D2}" srcOrd="1" destOrd="0" presId="urn:microsoft.com/office/officeart/2018/2/layout/IconVerticalSolidList"/>
    <dgm:cxn modelId="{2E7DAF21-2ADC-46D8-B230-FC88F3185E18}" type="presParOf" srcId="{6B17785D-5800-4260-900D-3B260C14F1D0}" destId="{6353C924-7A15-4E91-B4F5-C5255F0DC218}" srcOrd="2" destOrd="0" presId="urn:microsoft.com/office/officeart/2018/2/layout/IconVerticalSolidList"/>
    <dgm:cxn modelId="{3CD6DD83-149B-417D-B120-47450AAD2B8B}" type="presParOf" srcId="{6B17785D-5800-4260-900D-3B260C14F1D0}" destId="{02E48A2D-23CA-4425-872B-B660E50B006D}" srcOrd="3" destOrd="0" presId="urn:microsoft.com/office/officeart/2018/2/layout/IconVerticalSolidList"/>
    <dgm:cxn modelId="{B6E8A31E-8F75-42A6-B809-EDDAC616B3D4}" type="presParOf" srcId="{205F1413-988F-438D-BEFF-CC80B9B20F24}" destId="{A3EF5C07-D4B1-4F7D-B701-57FA82C68F4F}" srcOrd="5" destOrd="0" presId="urn:microsoft.com/office/officeart/2018/2/layout/IconVerticalSolidList"/>
    <dgm:cxn modelId="{5550DC97-CCE6-4662-BE52-ECB82FD9612B}" type="presParOf" srcId="{205F1413-988F-438D-BEFF-CC80B9B20F24}" destId="{0FF0B677-A78A-4903-A1B9-FDBAF85580DA}" srcOrd="6" destOrd="0" presId="urn:microsoft.com/office/officeart/2018/2/layout/IconVerticalSolidList"/>
    <dgm:cxn modelId="{C0C1E66E-4C62-4BFB-A7F4-F7FFAA59E9C6}" type="presParOf" srcId="{0FF0B677-A78A-4903-A1B9-FDBAF85580DA}" destId="{A5ABAFA6-650C-4F2E-8A2B-95E6EDD37033}" srcOrd="0" destOrd="0" presId="urn:microsoft.com/office/officeart/2018/2/layout/IconVerticalSolidList"/>
    <dgm:cxn modelId="{38893F80-9666-4928-B5F8-FB3691B928CF}" type="presParOf" srcId="{0FF0B677-A78A-4903-A1B9-FDBAF85580DA}" destId="{6ED4B69B-155F-4D64-8EEA-BB82152E3387}" srcOrd="1" destOrd="0" presId="urn:microsoft.com/office/officeart/2018/2/layout/IconVerticalSolidList"/>
    <dgm:cxn modelId="{BA6B738B-0628-4BF8-9580-D02C03B6AB11}" type="presParOf" srcId="{0FF0B677-A78A-4903-A1B9-FDBAF85580DA}" destId="{20D82C30-9FE1-46E2-8682-3594A68C85CB}" srcOrd="2" destOrd="0" presId="urn:microsoft.com/office/officeart/2018/2/layout/IconVerticalSolidList"/>
    <dgm:cxn modelId="{1AB03FAF-4F35-4393-89C3-0A7F89E1B422}" type="presParOf" srcId="{0FF0B677-A78A-4903-A1B9-FDBAF85580DA}" destId="{E64F1A7A-7568-4852-9A3E-8E6F8F484813}" srcOrd="3" destOrd="0" presId="urn:microsoft.com/office/officeart/2018/2/layout/IconVerticalSolidList"/>
    <dgm:cxn modelId="{D5BE48E6-29D0-409B-926F-2D84A47E4374}" type="presParOf" srcId="{205F1413-988F-438D-BEFF-CC80B9B20F24}" destId="{EEDBF3A8-9279-4E75-A350-7F168122A71C}" srcOrd="7" destOrd="0" presId="urn:microsoft.com/office/officeart/2018/2/layout/IconVerticalSolidList"/>
    <dgm:cxn modelId="{4C7E9B5D-2D67-4C78-B55D-8CFBBFF6456F}" type="presParOf" srcId="{205F1413-988F-438D-BEFF-CC80B9B20F24}" destId="{96C16A74-533C-4A4D-89D3-16597674D12E}" srcOrd="8" destOrd="0" presId="urn:microsoft.com/office/officeart/2018/2/layout/IconVerticalSolidList"/>
    <dgm:cxn modelId="{C96DBD0E-7965-4D51-838C-2FE50C05BC86}" type="presParOf" srcId="{96C16A74-533C-4A4D-89D3-16597674D12E}" destId="{F18BD14A-F7FF-4835-AB5D-23ECA929809E}" srcOrd="0" destOrd="0" presId="urn:microsoft.com/office/officeart/2018/2/layout/IconVerticalSolidList"/>
    <dgm:cxn modelId="{96EADFBD-D5A8-4794-BE0F-72133A738734}" type="presParOf" srcId="{96C16A74-533C-4A4D-89D3-16597674D12E}" destId="{9C47A908-1262-4B12-B8D1-617A8811051D}" srcOrd="1" destOrd="0" presId="urn:microsoft.com/office/officeart/2018/2/layout/IconVerticalSolidList"/>
    <dgm:cxn modelId="{31A8AE8F-628F-441C-857B-AAC967BAEB25}" type="presParOf" srcId="{96C16A74-533C-4A4D-89D3-16597674D12E}" destId="{68357683-130A-44B7-8836-95D98B2EAA4D}" srcOrd="2" destOrd="0" presId="urn:microsoft.com/office/officeart/2018/2/layout/IconVerticalSolidList"/>
    <dgm:cxn modelId="{A9AF043C-B4F9-443F-BF0A-C277DB81C36A}" type="presParOf" srcId="{96C16A74-533C-4A4D-89D3-16597674D12E}" destId="{92456014-751B-4998-B147-42266FF6978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40894EF-F246-4C50-97E0-FD9AC5DFA873}" type="doc">
      <dgm:prSet loTypeId="urn:microsoft.com/office/officeart/2018/5/layout/IconLeaf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EEDB1DB-50D9-42EA-8E6B-189AA75420B5}">
      <dgm:prSet/>
      <dgm:spPr/>
      <dgm:t>
        <a:bodyPr/>
        <a:lstStyle/>
        <a:p>
          <a:pPr>
            <a:defRPr cap="all"/>
          </a:pPr>
          <a:r>
            <a:rPr lang="en-GB" b="0" i="0"/>
            <a:t>Keep it simple</a:t>
          </a:r>
          <a:endParaRPr lang="en-US"/>
        </a:p>
      </dgm:t>
    </dgm:pt>
    <dgm:pt modelId="{32A01B68-5633-44BC-9B64-721924856D6D}" type="parTrans" cxnId="{56E42265-692E-4E7A-9860-5CEC86B54160}">
      <dgm:prSet/>
      <dgm:spPr/>
      <dgm:t>
        <a:bodyPr/>
        <a:lstStyle/>
        <a:p>
          <a:endParaRPr lang="en-US"/>
        </a:p>
      </dgm:t>
    </dgm:pt>
    <dgm:pt modelId="{895F980E-41A3-4A33-8DDB-0CC69ED5548D}" type="sibTrans" cxnId="{56E42265-692E-4E7A-9860-5CEC86B54160}">
      <dgm:prSet/>
      <dgm:spPr/>
      <dgm:t>
        <a:bodyPr/>
        <a:lstStyle/>
        <a:p>
          <a:endParaRPr lang="en-US"/>
        </a:p>
      </dgm:t>
    </dgm:pt>
    <dgm:pt modelId="{424802AA-6CEC-4070-A642-929B91FB233C}">
      <dgm:prSet/>
      <dgm:spPr/>
      <dgm:t>
        <a:bodyPr/>
        <a:lstStyle/>
        <a:p>
          <a:pPr>
            <a:defRPr cap="all"/>
          </a:pPr>
          <a:r>
            <a:rPr lang="en-GB" b="0" i="0"/>
            <a:t>Build within systems</a:t>
          </a:r>
          <a:endParaRPr lang="en-US"/>
        </a:p>
      </dgm:t>
    </dgm:pt>
    <dgm:pt modelId="{1C8F649C-8A72-4D85-A453-111EE817D651}" type="parTrans" cxnId="{4F2FDBD7-C61E-4856-AF8D-DA803D7D80A7}">
      <dgm:prSet/>
      <dgm:spPr/>
      <dgm:t>
        <a:bodyPr/>
        <a:lstStyle/>
        <a:p>
          <a:endParaRPr lang="en-US"/>
        </a:p>
      </dgm:t>
    </dgm:pt>
    <dgm:pt modelId="{C480479F-DFE1-4833-9EE8-5281D36114DD}" type="sibTrans" cxnId="{4F2FDBD7-C61E-4856-AF8D-DA803D7D80A7}">
      <dgm:prSet/>
      <dgm:spPr/>
      <dgm:t>
        <a:bodyPr/>
        <a:lstStyle/>
        <a:p>
          <a:endParaRPr lang="en-US"/>
        </a:p>
      </dgm:t>
    </dgm:pt>
    <dgm:pt modelId="{10F6FA5B-F70D-4AD4-A232-8DFD6D918034}">
      <dgm:prSet/>
      <dgm:spPr/>
      <dgm:t>
        <a:bodyPr/>
        <a:lstStyle/>
        <a:p>
          <a:pPr>
            <a:defRPr cap="all"/>
          </a:pPr>
          <a:r>
            <a:rPr lang="en-GB" b="0" i="0"/>
            <a:t>Co-create</a:t>
          </a:r>
          <a:endParaRPr lang="en-US"/>
        </a:p>
      </dgm:t>
    </dgm:pt>
    <dgm:pt modelId="{8FAA4609-7D38-43B9-93B4-1DA127E02E05}" type="parTrans" cxnId="{2FD3C0AC-3EC1-4491-9D1B-A53ADA55F696}">
      <dgm:prSet/>
      <dgm:spPr/>
      <dgm:t>
        <a:bodyPr/>
        <a:lstStyle/>
        <a:p>
          <a:endParaRPr lang="en-US"/>
        </a:p>
      </dgm:t>
    </dgm:pt>
    <dgm:pt modelId="{4A88BC55-88CE-470D-A1C2-3190DA905AB8}" type="sibTrans" cxnId="{2FD3C0AC-3EC1-4491-9D1B-A53ADA55F696}">
      <dgm:prSet/>
      <dgm:spPr/>
      <dgm:t>
        <a:bodyPr/>
        <a:lstStyle/>
        <a:p>
          <a:endParaRPr lang="en-US"/>
        </a:p>
      </dgm:t>
    </dgm:pt>
    <dgm:pt modelId="{5C0A8BA9-36E5-4DD3-91B5-141E7ACE5AEE}">
      <dgm:prSet/>
      <dgm:spPr/>
      <dgm:t>
        <a:bodyPr/>
        <a:lstStyle/>
        <a:p>
          <a:pPr>
            <a:defRPr cap="all"/>
          </a:pPr>
          <a:r>
            <a:rPr lang="en-GB" b="0" i="0"/>
            <a:t>Blend digital and face to face</a:t>
          </a:r>
          <a:endParaRPr lang="en-US"/>
        </a:p>
      </dgm:t>
    </dgm:pt>
    <dgm:pt modelId="{4502709A-4905-4FC5-9F38-49D8DC7AFEC1}" type="parTrans" cxnId="{5398891A-6DDD-4994-AF3F-C1CB59272BFA}">
      <dgm:prSet/>
      <dgm:spPr/>
      <dgm:t>
        <a:bodyPr/>
        <a:lstStyle/>
        <a:p>
          <a:endParaRPr lang="en-US"/>
        </a:p>
      </dgm:t>
    </dgm:pt>
    <dgm:pt modelId="{C455973B-6742-45B6-A917-349EF052A2F2}" type="sibTrans" cxnId="{5398891A-6DDD-4994-AF3F-C1CB59272BFA}">
      <dgm:prSet/>
      <dgm:spPr/>
      <dgm:t>
        <a:bodyPr/>
        <a:lstStyle/>
        <a:p>
          <a:endParaRPr lang="en-US"/>
        </a:p>
      </dgm:t>
    </dgm:pt>
    <dgm:pt modelId="{6CE25BCB-F15F-4CA2-BC2C-70A02EF6C65F}">
      <dgm:prSet/>
      <dgm:spPr/>
      <dgm:t>
        <a:bodyPr/>
        <a:lstStyle/>
        <a:p>
          <a:pPr>
            <a:defRPr cap="all"/>
          </a:pPr>
          <a:r>
            <a:rPr lang="en-GB" b="0" i="0"/>
            <a:t>Make it flexible</a:t>
          </a:r>
          <a:endParaRPr lang="en-US"/>
        </a:p>
      </dgm:t>
    </dgm:pt>
    <dgm:pt modelId="{C21C78C2-BAA5-4904-AA30-94CC3183426F}" type="parTrans" cxnId="{D597AF16-63F7-4935-AA29-3639F57739BE}">
      <dgm:prSet/>
      <dgm:spPr/>
      <dgm:t>
        <a:bodyPr/>
        <a:lstStyle/>
        <a:p>
          <a:endParaRPr lang="en-US"/>
        </a:p>
      </dgm:t>
    </dgm:pt>
    <dgm:pt modelId="{5B693442-83AE-47D6-83CF-2F597A07C0CF}" type="sibTrans" cxnId="{D597AF16-63F7-4935-AA29-3639F57739BE}">
      <dgm:prSet/>
      <dgm:spPr/>
      <dgm:t>
        <a:bodyPr/>
        <a:lstStyle/>
        <a:p>
          <a:endParaRPr lang="en-US"/>
        </a:p>
      </dgm:t>
    </dgm:pt>
    <dgm:pt modelId="{4E025DA9-81FF-4E65-82B3-B2F3CAF65E3A}" type="pres">
      <dgm:prSet presAssocID="{040894EF-F246-4C50-97E0-FD9AC5DFA873}" presName="root" presStyleCnt="0">
        <dgm:presLayoutVars>
          <dgm:dir/>
          <dgm:resizeHandles val="exact"/>
        </dgm:presLayoutVars>
      </dgm:prSet>
      <dgm:spPr/>
    </dgm:pt>
    <dgm:pt modelId="{8BC59D83-E861-4316-B890-BDA92E8E5F48}" type="pres">
      <dgm:prSet presAssocID="{3EEDB1DB-50D9-42EA-8E6B-189AA75420B5}" presName="compNode" presStyleCnt="0"/>
      <dgm:spPr/>
    </dgm:pt>
    <dgm:pt modelId="{B5F99EEB-0ACD-4859-8F9D-F668355F1040}" type="pres">
      <dgm:prSet presAssocID="{3EEDB1DB-50D9-42EA-8E6B-189AA75420B5}" presName="iconBgRect" presStyleLbl="bgShp" presStyleIdx="0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7FBFA43E-8408-4AB5-A1DE-5B86E0546825}" type="pres">
      <dgm:prSet presAssocID="{3EEDB1DB-50D9-42EA-8E6B-189AA75420B5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ick"/>
        </a:ext>
      </dgm:extLst>
    </dgm:pt>
    <dgm:pt modelId="{5A5E2F38-3D72-45A3-9793-AC77C5A03FC7}" type="pres">
      <dgm:prSet presAssocID="{3EEDB1DB-50D9-42EA-8E6B-189AA75420B5}" presName="spaceRect" presStyleCnt="0"/>
      <dgm:spPr/>
    </dgm:pt>
    <dgm:pt modelId="{C1741FDC-0230-4302-80C5-AD28BEB70414}" type="pres">
      <dgm:prSet presAssocID="{3EEDB1DB-50D9-42EA-8E6B-189AA75420B5}" presName="textRect" presStyleLbl="revTx" presStyleIdx="0" presStyleCnt="5">
        <dgm:presLayoutVars>
          <dgm:chMax val="1"/>
          <dgm:chPref val="1"/>
        </dgm:presLayoutVars>
      </dgm:prSet>
      <dgm:spPr/>
    </dgm:pt>
    <dgm:pt modelId="{2509CB5A-1640-42E9-852F-35DA98B9256D}" type="pres">
      <dgm:prSet presAssocID="{895F980E-41A3-4A33-8DDB-0CC69ED5548D}" presName="sibTrans" presStyleCnt="0"/>
      <dgm:spPr/>
    </dgm:pt>
    <dgm:pt modelId="{EF6C147C-470F-4DAE-87D9-63C3B2C913E5}" type="pres">
      <dgm:prSet presAssocID="{424802AA-6CEC-4070-A642-929B91FB233C}" presName="compNode" presStyleCnt="0"/>
      <dgm:spPr/>
    </dgm:pt>
    <dgm:pt modelId="{02AA464A-196E-48D2-8B3C-3377345F57EB}" type="pres">
      <dgm:prSet presAssocID="{424802AA-6CEC-4070-A642-929B91FB233C}" presName="iconBgRect" presStyleLbl="bgShp" presStyleIdx="1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026548B7-EE79-481C-8286-CC8CE194F466}" type="pres">
      <dgm:prSet presAssocID="{424802AA-6CEC-4070-A642-929B91FB233C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2783B431-2A22-4173-AE12-F03413567176}" type="pres">
      <dgm:prSet presAssocID="{424802AA-6CEC-4070-A642-929B91FB233C}" presName="spaceRect" presStyleCnt="0"/>
      <dgm:spPr/>
    </dgm:pt>
    <dgm:pt modelId="{6C2A322A-F6B7-4CE1-AB74-80ED534DEF07}" type="pres">
      <dgm:prSet presAssocID="{424802AA-6CEC-4070-A642-929B91FB233C}" presName="textRect" presStyleLbl="revTx" presStyleIdx="1" presStyleCnt="5">
        <dgm:presLayoutVars>
          <dgm:chMax val="1"/>
          <dgm:chPref val="1"/>
        </dgm:presLayoutVars>
      </dgm:prSet>
      <dgm:spPr/>
    </dgm:pt>
    <dgm:pt modelId="{D25A2E40-44C3-43AB-B866-C99E7D66C2B6}" type="pres">
      <dgm:prSet presAssocID="{C480479F-DFE1-4833-9EE8-5281D36114DD}" presName="sibTrans" presStyleCnt="0"/>
      <dgm:spPr/>
    </dgm:pt>
    <dgm:pt modelId="{1B501D08-3E0D-4CAD-8CB1-0DE09EDBF1A7}" type="pres">
      <dgm:prSet presAssocID="{10F6FA5B-F70D-4AD4-A232-8DFD6D918034}" presName="compNode" presStyleCnt="0"/>
      <dgm:spPr/>
    </dgm:pt>
    <dgm:pt modelId="{1C8499B2-F0FE-42C2-8A04-F8A5510DEFC6}" type="pres">
      <dgm:prSet presAssocID="{10F6FA5B-F70D-4AD4-A232-8DFD6D918034}" presName="iconBgRect" presStyleLbl="bgShp" presStyleIdx="2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C4EED051-D5CD-489A-85EC-86328130E41D}" type="pres">
      <dgm:prSet presAssocID="{10F6FA5B-F70D-4AD4-A232-8DFD6D918034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C996BB72-92C4-4F3D-8E84-A34A84DB18B6}" type="pres">
      <dgm:prSet presAssocID="{10F6FA5B-F70D-4AD4-A232-8DFD6D918034}" presName="spaceRect" presStyleCnt="0"/>
      <dgm:spPr/>
    </dgm:pt>
    <dgm:pt modelId="{7411A551-4381-4DA9-B1F4-91C3460AB6E0}" type="pres">
      <dgm:prSet presAssocID="{10F6FA5B-F70D-4AD4-A232-8DFD6D918034}" presName="textRect" presStyleLbl="revTx" presStyleIdx="2" presStyleCnt="5">
        <dgm:presLayoutVars>
          <dgm:chMax val="1"/>
          <dgm:chPref val="1"/>
        </dgm:presLayoutVars>
      </dgm:prSet>
      <dgm:spPr/>
    </dgm:pt>
    <dgm:pt modelId="{DDAE5FA3-54D6-4656-9447-731566A4DF89}" type="pres">
      <dgm:prSet presAssocID="{4A88BC55-88CE-470D-A1C2-3190DA905AB8}" presName="sibTrans" presStyleCnt="0"/>
      <dgm:spPr/>
    </dgm:pt>
    <dgm:pt modelId="{536B998C-D442-4266-BF6D-6B704AC6FDA6}" type="pres">
      <dgm:prSet presAssocID="{5C0A8BA9-36E5-4DD3-91B5-141E7ACE5AEE}" presName="compNode" presStyleCnt="0"/>
      <dgm:spPr/>
    </dgm:pt>
    <dgm:pt modelId="{F0291A1B-69C7-4B40-913E-ABAD70A57E53}" type="pres">
      <dgm:prSet presAssocID="{5C0A8BA9-36E5-4DD3-91B5-141E7ACE5AEE}" presName="iconBgRect" presStyleLbl="bgShp" presStyleIdx="3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72E06B77-6BC9-4A4F-8C92-3918310AC2D5}" type="pres">
      <dgm:prSet presAssocID="{5C0A8BA9-36E5-4DD3-91B5-141E7ACE5AEE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DB55E73F-6FC0-48F6-BD2B-14F97CD0A122}" type="pres">
      <dgm:prSet presAssocID="{5C0A8BA9-36E5-4DD3-91B5-141E7ACE5AEE}" presName="spaceRect" presStyleCnt="0"/>
      <dgm:spPr/>
    </dgm:pt>
    <dgm:pt modelId="{90C987D6-5E73-4EE5-9D9C-C91010BD390B}" type="pres">
      <dgm:prSet presAssocID="{5C0A8BA9-36E5-4DD3-91B5-141E7ACE5AEE}" presName="textRect" presStyleLbl="revTx" presStyleIdx="3" presStyleCnt="5">
        <dgm:presLayoutVars>
          <dgm:chMax val="1"/>
          <dgm:chPref val="1"/>
        </dgm:presLayoutVars>
      </dgm:prSet>
      <dgm:spPr/>
    </dgm:pt>
    <dgm:pt modelId="{3FB1FEC1-F440-4835-8138-551EBCDF7C44}" type="pres">
      <dgm:prSet presAssocID="{C455973B-6742-45B6-A917-349EF052A2F2}" presName="sibTrans" presStyleCnt="0"/>
      <dgm:spPr/>
    </dgm:pt>
    <dgm:pt modelId="{53D370D6-7079-45C0-83A5-BDE3AA0CC4E7}" type="pres">
      <dgm:prSet presAssocID="{6CE25BCB-F15F-4CA2-BC2C-70A02EF6C65F}" presName="compNode" presStyleCnt="0"/>
      <dgm:spPr/>
    </dgm:pt>
    <dgm:pt modelId="{D4C96B90-3C55-4D5D-8BF1-6D923DA31BA5}" type="pres">
      <dgm:prSet presAssocID="{6CE25BCB-F15F-4CA2-BC2C-70A02EF6C65F}" presName="iconBgRect" presStyleLbl="bgShp" presStyleIdx="4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30E5D1EB-0C87-4604-9C36-FFE2D461CA7C}" type="pres">
      <dgm:prSet presAssocID="{6CE25BCB-F15F-4CA2-BC2C-70A02EF6C65F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21EB2DD6-7A1D-47B0-98E0-5B3F1D3E7394}" type="pres">
      <dgm:prSet presAssocID="{6CE25BCB-F15F-4CA2-BC2C-70A02EF6C65F}" presName="spaceRect" presStyleCnt="0"/>
      <dgm:spPr/>
    </dgm:pt>
    <dgm:pt modelId="{8CCC02C9-2731-489D-879B-26C44D8DB9D9}" type="pres">
      <dgm:prSet presAssocID="{6CE25BCB-F15F-4CA2-BC2C-70A02EF6C65F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D597AF16-63F7-4935-AA29-3639F57739BE}" srcId="{040894EF-F246-4C50-97E0-FD9AC5DFA873}" destId="{6CE25BCB-F15F-4CA2-BC2C-70A02EF6C65F}" srcOrd="4" destOrd="0" parTransId="{C21C78C2-BAA5-4904-AA30-94CC3183426F}" sibTransId="{5B693442-83AE-47D6-83CF-2F597A07C0CF}"/>
    <dgm:cxn modelId="{5398891A-6DDD-4994-AF3F-C1CB59272BFA}" srcId="{040894EF-F246-4C50-97E0-FD9AC5DFA873}" destId="{5C0A8BA9-36E5-4DD3-91B5-141E7ACE5AEE}" srcOrd="3" destOrd="0" parTransId="{4502709A-4905-4FC5-9F38-49D8DC7AFEC1}" sibTransId="{C455973B-6742-45B6-A917-349EF052A2F2}"/>
    <dgm:cxn modelId="{8766082D-5F55-4045-9849-D4B2B3136140}" type="presOf" srcId="{3EEDB1DB-50D9-42EA-8E6B-189AA75420B5}" destId="{C1741FDC-0230-4302-80C5-AD28BEB70414}" srcOrd="0" destOrd="0" presId="urn:microsoft.com/office/officeart/2018/5/layout/IconLeafLabelList"/>
    <dgm:cxn modelId="{56E42265-692E-4E7A-9860-5CEC86B54160}" srcId="{040894EF-F246-4C50-97E0-FD9AC5DFA873}" destId="{3EEDB1DB-50D9-42EA-8E6B-189AA75420B5}" srcOrd="0" destOrd="0" parTransId="{32A01B68-5633-44BC-9B64-721924856D6D}" sibTransId="{895F980E-41A3-4A33-8DDB-0CC69ED5548D}"/>
    <dgm:cxn modelId="{0A068366-4EE7-4A3B-AF89-0FD93E766C5D}" type="presOf" srcId="{10F6FA5B-F70D-4AD4-A232-8DFD6D918034}" destId="{7411A551-4381-4DA9-B1F4-91C3460AB6E0}" srcOrd="0" destOrd="0" presId="urn:microsoft.com/office/officeart/2018/5/layout/IconLeafLabelList"/>
    <dgm:cxn modelId="{971E9B58-0E86-4CF6-94E4-8781B32CB4B4}" type="presOf" srcId="{5C0A8BA9-36E5-4DD3-91B5-141E7ACE5AEE}" destId="{90C987D6-5E73-4EE5-9D9C-C91010BD390B}" srcOrd="0" destOrd="0" presId="urn:microsoft.com/office/officeart/2018/5/layout/IconLeafLabelList"/>
    <dgm:cxn modelId="{407EAD78-0793-467D-A534-9C2CBB5E8DA6}" type="presOf" srcId="{040894EF-F246-4C50-97E0-FD9AC5DFA873}" destId="{4E025DA9-81FF-4E65-82B3-B2F3CAF65E3A}" srcOrd="0" destOrd="0" presId="urn:microsoft.com/office/officeart/2018/5/layout/IconLeafLabelList"/>
    <dgm:cxn modelId="{2FD3C0AC-3EC1-4491-9D1B-A53ADA55F696}" srcId="{040894EF-F246-4C50-97E0-FD9AC5DFA873}" destId="{10F6FA5B-F70D-4AD4-A232-8DFD6D918034}" srcOrd="2" destOrd="0" parTransId="{8FAA4609-7D38-43B9-93B4-1DA127E02E05}" sibTransId="{4A88BC55-88CE-470D-A1C2-3190DA905AB8}"/>
    <dgm:cxn modelId="{4F2FDBD7-C61E-4856-AF8D-DA803D7D80A7}" srcId="{040894EF-F246-4C50-97E0-FD9AC5DFA873}" destId="{424802AA-6CEC-4070-A642-929B91FB233C}" srcOrd="1" destOrd="0" parTransId="{1C8F649C-8A72-4D85-A453-111EE817D651}" sibTransId="{C480479F-DFE1-4833-9EE8-5281D36114DD}"/>
    <dgm:cxn modelId="{20E5FAE1-53D6-4429-9B90-893E5FD25C10}" type="presOf" srcId="{6CE25BCB-F15F-4CA2-BC2C-70A02EF6C65F}" destId="{8CCC02C9-2731-489D-879B-26C44D8DB9D9}" srcOrd="0" destOrd="0" presId="urn:microsoft.com/office/officeart/2018/5/layout/IconLeafLabelList"/>
    <dgm:cxn modelId="{7574BFFA-EF34-4891-8423-82E3049569B0}" type="presOf" srcId="{424802AA-6CEC-4070-A642-929B91FB233C}" destId="{6C2A322A-F6B7-4CE1-AB74-80ED534DEF07}" srcOrd="0" destOrd="0" presId="urn:microsoft.com/office/officeart/2018/5/layout/IconLeafLabelList"/>
    <dgm:cxn modelId="{F0185A5E-07C6-4053-976E-4F916956FB52}" type="presParOf" srcId="{4E025DA9-81FF-4E65-82B3-B2F3CAF65E3A}" destId="{8BC59D83-E861-4316-B890-BDA92E8E5F48}" srcOrd="0" destOrd="0" presId="urn:microsoft.com/office/officeart/2018/5/layout/IconLeafLabelList"/>
    <dgm:cxn modelId="{1CD2DEE8-0C61-4C92-9253-FD777ED921AE}" type="presParOf" srcId="{8BC59D83-E861-4316-B890-BDA92E8E5F48}" destId="{B5F99EEB-0ACD-4859-8F9D-F668355F1040}" srcOrd="0" destOrd="0" presId="urn:microsoft.com/office/officeart/2018/5/layout/IconLeafLabelList"/>
    <dgm:cxn modelId="{D5408FA6-9658-4C5C-BD7C-1B8DA666A475}" type="presParOf" srcId="{8BC59D83-E861-4316-B890-BDA92E8E5F48}" destId="{7FBFA43E-8408-4AB5-A1DE-5B86E0546825}" srcOrd="1" destOrd="0" presId="urn:microsoft.com/office/officeart/2018/5/layout/IconLeafLabelList"/>
    <dgm:cxn modelId="{0013F08B-D2E0-436E-9D35-45ADBCDAF411}" type="presParOf" srcId="{8BC59D83-E861-4316-B890-BDA92E8E5F48}" destId="{5A5E2F38-3D72-45A3-9793-AC77C5A03FC7}" srcOrd="2" destOrd="0" presId="urn:microsoft.com/office/officeart/2018/5/layout/IconLeafLabelList"/>
    <dgm:cxn modelId="{03FEEC84-AD17-470C-A2AB-E502D9C46840}" type="presParOf" srcId="{8BC59D83-E861-4316-B890-BDA92E8E5F48}" destId="{C1741FDC-0230-4302-80C5-AD28BEB70414}" srcOrd="3" destOrd="0" presId="urn:microsoft.com/office/officeart/2018/5/layout/IconLeafLabelList"/>
    <dgm:cxn modelId="{15B0D6AA-68EB-48BE-9D0B-BDCEEDF36A1F}" type="presParOf" srcId="{4E025DA9-81FF-4E65-82B3-B2F3CAF65E3A}" destId="{2509CB5A-1640-42E9-852F-35DA98B9256D}" srcOrd="1" destOrd="0" presId="urn:microsoft.com/office/officeart/2018/5/layout/IconLeafLabelList"/>
    <dgm:cxn modelId="{CFC4B4D5-C88E-49B4-8C85-BD935A18B815}" type="presParOf" srcId="{4E025DA9-81FF-4E65-82B3-B2F3CAF65E3A}" destId="{EF6C147C-470F-4DAE-87D9-63C3B2C913E5}" srcOrd="2" destOrd="0" presId="urn:microsoft.com/office/officeart/2018/5/layout/IconLeafLabelList"/>
    <dgm:cxn modelId="{7835EA13-63C0-4FCF-B0EF-4A6D31D0DE48}" type="presParOf" srcId="{EF6C147C-470F-4DAE-87D9-63C3B2C913E5}" destId="{02AA464A-196E-48D2-8B3C-3377345F57EB}" srcOrd="0" destOrd="0" presId="urn:microsoft.com/office/officeart/2018/5/layout/IconLeafLabelList"/>
    <dgm:cxn modelId="{A7B7E464-3C28-4A04-AC23-1976DC8DA6D5}" type="presParOf" srcId="{EF6C147C-470F-4DAE-87D9-63C3B2C913E5}" destId="{026548B7-EE79-481C-8286-CC8CE194F466}" srcOrd="1" destOrd="0" presId="urn:microsoft.com/office/officeart/2018/5/layout/IconLeafLabelList"/>
    <dgm:cxn modelId="{A53774C2-3BFF-4DF8-BEFD-9E2485336617}" type="presParOf" srcId="{EF6C147C-470F-4DAE-87D9-63C3B2C913E5}" destId="{2783B431-2A22-4173-AE12-F03413567176}" srcOrd="2" destOrd="0" presId="urn:microsoft.com/office/officeart/2018/5/layout/IconLeafLabelList"/>
    <dgm:cxn modelId="{359F8111-90C0-421E-9584-97320D928672}" type="presParOf" srcId="{EF6C147C-470F-4DAE-87D9-63C3B2C913E5}" destId="{6C2A322A-F6B7-4CE1-AB74-80ED534DEF07}" srcOrd="3" destOrd="0" presId="urn:microsoft.com/office/officeart/2018/5/layout/IconLeafLabelList"/>
    <dgm:cxn modelId="{3C6C9F20-3D95-4B28-82C8-75B84B9CDDD0}" type="presParOf" srcId="{4E025DA9-81FF-4E65-82B3-B2F3CAF65E3A}" destId="{D25A2E40-44C3-43AB-B866-C99E7D66C2B6}" srcOrd="3" destOrd="0" presId="urn:microsoft.com/office/officeart/2018/5/layout/IconLeafLabelList"/>
    <dgm:cxn modelId="{52F392D1-C93B-4D43-B12B-A29D3185D4D9}" type="presParOf" srcId="{4E025DA9-81FF-4E65-82B3-B2F3CAF65E3A}" destId="{1B501D08-3E0D-4CAD-8CB1-0DE09EDBF1A7}" srcOrd="4" destOrd="0" presId="urn:microsoft.com/office/officeart/2018/5/layout/IconLeafLabelList"/>
    <dgm:cxn modelId="{46988FDB-FA0D-4C66-8F80-BE04269C8AD2}" type="presParOf" srcId="{1B501D08-3E0D-4CAD-8CB1-0DE09EDBF1A7}" destId="{1C8499B2-F0FE-42C2-8A04-F8A5510DEFC6}" srcOrd="0" destOrd="0" presId="urn:microsoft.com/office/officeart/2018/5/layout/IconLeafLabelList"/>
    <dgm:cxn modelId="{098016A7-D627-4E35-8789-1477DB0885E8}" type="presParOf" srcId="{1B501D08-3E0D-4CAD-8CB1-0DE09EDBF1A7}" destId="{C4EED051-D5CD-489A-85EC-86328130E41D}" srcOrd="1" destOrd="0" presId="urn:microsoft.com/office/officeart/2018/5/layout/IconLeafLabelList"/>
    <dgm:cxn modelId="{6379D64B-4816-49C7-9CE1-CBE04ED22960}" type="presParOf" srcId="{1B501D08-3E0D-4CAD-8CB1-0DE09EDBF1A7}" destId="{C996BB72-92C4-4F3D-8E84-A34A84DB18B6}" srcOrd="2" destOrd="0" presId="urn:microsoft.com/office/officeart/2018/5/layout/IconLeafLabelList"/>
    <dgm:cxn modelId="{F767F5D8-A7C4-4CFF-87B5-18F4E0AC8D00}" type="presParOf" srcId="{1B501D08-3E0D-4CAD-8CB1-0DE09EDBF1A7}" destId="{7411A551-4381-4DA9-B1F4-91C3460AB6E0}" srcOrd="3" destOrd="0" presId="urn:microsoft.com/office/officeart/2018/5/layout/IconLeafLabelList"/>
    <dgm:cxn modelId="{CA16D328-133F-4B11-B9A6-D76C7B59AD08}" type="presParOf" srcId="{4E025DA9-81FF-4E65-82B3-B2F3CAF65E3A}" destId="{DDAE5FA3-54D6-4656-9447-731566A4DF89}" srcOrd="5" destOrd="0" presId="urn:microsoft.com/office/officeart/2018/5/layout/IconLeafLabelList"/>
    <dgm:cxn modelId="{517E1FC9-7792-4C7A-B305-DBB703F7B7B2}" type="presParOf" srcId="{4E025DA9-81FF-4E65-82B3-B2F3CAF65E3A}" destId="{536B998C-D442-4266-BF6D-6B704AC6FDA6}" srcOrd="6" destOrd="0" presId="urn:microsoft.com/office/officeart/2018/5/layout/IconLeafLabelList"/>
    <dgm:cxn modelId="{BC7981BF-6ED8-436F-8AC5-111A799E7DE2}" type="presParOf" srcId="{536B998C-D442-4266-BF6D-6B704AC6FDA6}" destId="{F0291A1B-69C7-4B40-913E-ABAD70A57E53}" srcOrd="0" destOrd="0" presId="urn:microsoft.com/office/officeart/2018/5/layout/IconLeafLabelList"/>
    <dgm:cxn modelId="{CFBB6390-AAFE-42F0-9223-350727B5B750}" type="presParOf" srcId="{536B998C-D442-4266-BF6D-6B704AC6FDA6}" destId="{72E06B77-6BC9-4A4F-8C92-3918310AC2D5}" srcOrd="1" destOrd="0" presId="urn:microsoft.com/office/officeart/2018/5/layout/IconLeafLabelList"/>
    <dgm:cxn modelId="{F0C8B5B5-0727-41E0-B1E7-572A9F110632}" type="presParOf" srcId="{536B998C-D442-4266-BF6D-6B704AC6FDA6}" destId="{DB55E73F-6FC0-48F6-BD2B-14F97CD0A122}" srcOrd="2" destOrd="0" presId="urn:microsoft.com/office/officeart/2018/5/layout/IconLeafLabelList"/>
    <dgm:cxn modelId="{E0FF8B29-BD5F-4DF9-AB97-8088D364A0F7}" type="presParOf" srcId="{536B998C-D442-4266-BF6D-6B704AC6FDA6}" destId="{90C987D6-5E73-4EE5-9D9C-C91010BD390B}" srcOrd="3" destOrd="0" presId="urn:microsoft.com/office/officeart/2018/5/layout/IconLeafLabelList"/>
    <dgm:cxn modelId="{DDEC19C1-8D59-4956-9ECD-05FCD7C6BDC3}" type="presParOf" srcId="{4E025DA9-81FF-4E65-82B3-B2F3CAF65E3A}" destId="{3FB1FEC1-F440-4835-8138-551EBCDF7C44}" srcOrd="7" destOrd="0" presId="urn:microsoft.com/office/officeart/2018/5/layout/IconLeafLabelList"/>
    <dgm:cxn modelId="{AD6D3D84-C74A-4785-AA97-4CBA237C4B84}" type="presParOf" srcId="{4E025DA9-81FF-4E65-82B3-B2F3CAF65E3A}" destId="{53D370D6-7079-45C0-83A5-BDE3AA0CC4E7}" srcOrd="8" destOrd="0" presId="urn:microsoft.com/office/officeart/2018/5/layout/IconLeafLabelList"/>
    <dgm:cxn modelId="{D72C39EC-66E2-4632-9A6E-678A89750E14}" type="presParOf" srcId="{53D370D6-7079-45C0-83A5-BDE3AA0CC4E7}" destId="{D4C96B90-3C55-4D5D-8BF1-6D923DA31BA5}" srcOrd="0" destOrd="0" presId="urn:microsoft.com/office/officeart/2018/5/layout/IconLeafLabelList"/>
    <dgm:cxn modelId="{B5E7FA4F-3B08-4D6D-B83E-3333BB97ED3F}" type="presParOf" srcId="{53D370D6-7079-45C0-83A5-BDE3AA0CC4E7}" destId="{30E5D1EB-0C87-4604-9C36-FFE2D461CA7C}" srcOrd="1" destOrd="0" presId="urn:microsoft.com/office/officeart/2018/5/layout/IconLeafLabelList"/>
    <dgm:cxn modelId="{9A192109-AEB9-47BD-BC5E-3E93F7F4E1A0}" type="presParOf" srcId="{53D370D6-7079-45C0-83A5-BDE3AA0CC4E7}" destId="{21EB2DD6-7A1D-47B0-98E0-5B3F1D3E7394}" srcOrd="2" destOrd="0" presId="urn:microsoft.com/office/officeart/2018/5/layout/IconLeafLabelList"/>
    <dgm:cxn modelId="{EDAE6F94-69E2-48FC-A0A7-8CE89C06547A}" type="presParOf" srcId="{53D370D6-7079-45C0-83A5-BDE3AA0CC4E7}" destId="{8CCC02C9-2731-489D-879B-26C44D8DB9D9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8FEB94-0002-422D-BB32-367F48CCA166}">
      <dsp:nvSpPr>
        <dsp:cNvPr id="0" name=""/>
        <dsp:cNvSpPr/>
      </dsp:nvSpPr>
      <dsp:spPr>
        <a:xfrm>
          <a:off x="0" y="3022"/>
          <a:ext cx="11348185" cy="64388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E4FECE-0B0E-4EC1-ADA8-D9DF64119A48}">
      <dsp:nvSpPr>
        <dsp:cNvPr id="0" name=""/>
        <dsp:cNvSpPr/>
      </dsp:nvSpPr>
      <dsp:spPr>
        <a:xfrm>
          <a:off x="194775" y="147897"/>
          <a:ext cx="354136" cy="35413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2DAECA-B006-4FCB-90E7-41D03C1D2D84}">
      <dsp:nvSpPr>
        <dsp:cNvPr id="0" name=""/>
        <dsp:cNvSpPr/>
      </dsp:nvSpPr>
      <dsp:spPr>
        <a:xfrm>
          <a:off x="743687" y="3022"/>
          <a:ext cx="10604497" cy="643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144" tIns="68144" rIns="68144" bIns="6814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Inconsistent onboarding experiences across teams</a:t>
          </a:r>
        </a:p>
      </dsp:txBody>
      <dsp:txXfrm>
        <a:off x="743687" y="3022"/>
        <a:ext cx="10604497" cy="643884"/>
      </dsp:txXfrm>
    </dsp:sp>
    <dsp:sp modelId="{36DE8C11-515C-45E4-914A-3C869A0F4EEF}">
      <dsp:nvSpPr>
        <dsp:cNvPr id="0" name=""/>
        <dsp:cNvSpPr/>
      </dsp:nvSpPr>
      <dsp:spPr>
        <a:xfrm>
          <a:off x="0" y="807879"/>
          <a:ext cx="11348185" cy="64388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AB976-EBE2-428F-A905-5F4F64E3E702}">
      <dsp:nvSpPr>
        <dsp:cNvPr id="0" name=""/>
        <dsp:cNvSpPr/>
      </dsp:nvSpPr>
      <dsp:spPr>
        <a:xfrm>
          <a:off x="194775" y="952753"/>
          <a:ext cx="354136" cy="35413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886F51-F98A-4FBE-B18B-3E0D75F88D27}">
      <dsp:nvSpPr>
        <dsp:cNvPr id="0" name=""/>
        <dsp:cNvSpPr/>
      </dsp:nvSpPr>
      <dsp:spPr>
        <a:xfrm>
          <a:off x="743687" y="807879"/>
          <a:ext cx="10604497" cy="643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144" tIns="68144" rIns="68144" bIns="6814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Lack of clarity for new leaders in their first 12 months</a:t>
          </a:r>
        </a:p>
      </dsp:txBody>
      <dsp:txXfrm>
        <a:off x="743687" y="807879"/>
        <a:ext cx="10604497" cy="643884"/>
      </dsp:txXfrm>
    </dsp:sp>
    <dsp:sp modelId="{13EAA961-17F3-464B-ACEC-710BAFEBC075}">
      <dsp:nvSpPr>
        <dsp:cNvPr id="0" name=""/>
        <dsp:cNvSpPr/>
      </dsp:nvSpPr>
      <dsp:spPr>
        <a:xfrm>
          <a:off x="0" y="1612735"/>
          <a:ext cx="11348185" cy="64388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2AFBF3-509D-4C72-A552-999C2FF6470E}">
      <dsp:nvSpPr>
        <dsp:cNvPr id="0" name=""/>
        <dsp:cNvSpPr/>
      </dsp:nvSpPr>
      <dsp:spPr>
        <a:xfrm>
          <a:off x="194775" y="1757609"/>
          <a:ext cx="354136" cy="35413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ACEF43-7A9B-4CBD-905D-68A6354305E4}">
      <dsp:nvSpPr>
        <dsp:cNvPr id="0" name=""/>
        <dsp:cNvSpPr/>
      </dsp:nvSpPr>
      <dsp:spPr>
        <a:xfrm>
          <a:off x="743687" y="1612735"/>
          <a:ext cx="10604497" cy="643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144" tIns="68144" rIns="68144" bIns="6814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Limited visibility of development progress</a:t>
          </a:r>
        </a:p>
      </dsp:txBody>
      <dsp:txXfrm>
        <a:off x="743687" y="1612735"/>
        <a:ext cx="10604497" cy="643884"/>
      </dsp:txXfrm>
    </dsp:sp>
    <dsp:sp modelId="{850874A0-7B76-435A-9FAC-278CA5A564DD}">
      <dsp:nvSpPr>
        <dsp:cNvPr id="0" name=""/>
        <dsp:cNvSpPr/>
      </dsp:nvSpPr>
      <dsp:spPr>
        <a:xfrm>
          <a:off x="0" y="2417591"/>
          <a:ext cx="11348185" cy="64388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2DAF62-EF0E-4F86-A44B-8C4B77F9BC04}">
      <dsp:nvSpPr>
        <dsp:cNvPr id="0" name=""/>
        <dsp:cNvSpPr/>
      </dsp:nvSpPr>
      <dsp:spPr>
        <a:xfrm>
          <a:off x="194775" y="2562465"/>
          <a:ext cx="354136" cy="35413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5F952F-5055-4ACD-85A3-40B9BCEEF9C5}">
      <dsp:nvSpPr>
        <dsp:cNvPr id="0" name=""/>
        <dsp:cNvSpPr/>
      </dsp:nvSpPr>
      <dsp:spPr>
        <a:xfrm>
          <a:off x="743687" y="2417591"/>
          <a:ext cx="10604497" cy="643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144" tIns="68144" rIns="68144" bIns="6814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Disconnected between strategy and day-to-day leadership</a:t>
          </a:r>
        </a:p>
      </dsp:txBody>
      <dsp:txXfrm>
        <a:off x="743687" y="2417591"/>
        <a:ext cx="10604497" cy="643884"/>
      </dsp:txXfrm>
    </dsp:sp>
    <dsp:sp modelId="{686FCFCA-38D1-4518-8162-C12261ECC41A}">
      <dsp:nvSpPr>
        <dsp:cNvPr id="0" name=""/>
        <dsp:cNvSpPr/>
      </dsp:nvSpPr>
      <dsp:spPr>
        <a:xfrm>
          <a:off x="0" y="3222447"/>
          <a:ext cx="11348185" cy="64388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DF6521-47B6-4493-948F-16ABBC45B172}">
      <dsp:nvSpPr>
        <dsp:cNvPr id="0" name=""/>
        <dsp:cNvSpPr/>
      </dsp:nvSpPr>
      <dsp:spPr>
        <a:xfrm>
          <a:off x="194775" y="3367321"/>
          <a:ext cx="354136" cy="35413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E1CC04-9C99-4313-9223-A2023D53C8AA}">
      <dsp:nvSpPr>
        <dsp:cNvPr id="0" name=""/>
        <dsp:cNvSpPr/>
      </dsp:nvSpPr>
      <dsp:spPr>
        <a:xfrm>
          <a:off x="743687" y="3222447"/>
          <a:ext cx="10604497" cy="643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144" tIns="68144" rIns="68144" bIns="6814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Over reliance on informal/ variable support</a:t>
          </a:r>
        </a:p>
      </dsp:txBody>
      <dsp:txXfrm>
        <a:off x="743687" y="3222447"/>
        <a:ext cx="10604497" cy="6438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AD2FE7-40FE-42E2-AB59-D8734EA3D9A3}">
      <dsp:nvSpPr>
        <dsp:cNvPr id="0" name=""/>
        <dsp:cNvSpPr/>
      </dsp:nvSpPr>
      <dsp:spPr>
        <a:xfrm>
          <a:off x="913174" y="554"/>
          <a:ext cx="2975573" cy="178534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/>
            <a:t>Simple and intuitive to use</a:t>
          </a:r>
          <a:endParaRPr lang="en-US" sz="2800" kern="1200"/>
        </a:p>
      </dsp:txBody>
      <dsp:txXfrm>
        <a:off x="913174" y="554"/>
        <a:ext cx="2975573" cy="1785344"/>
      </dsp:txXfrm>
    </dsp:sp>
    <dsp:sp modelId="{A899D5D9-F11B-4086-B02A-B81A96BFDD5E}">
      <dsp:nvSpPr>
        <dsp:cNvPr id="0" name=""/>
        <dsp:cNvSpPr/>
      </dsp:nvSpPr>
      <dsp:spPr>
        <a:xfrm>
          <a:off x="4186305" y="554"/>
          <a:ext cx="2975573" cy="178534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/>
            <a:t>Clear, structured 12 month journey</a:t>
          </a:r>
          <a:endParaRPr lang="en-US" sz="2800" kern="1200"/>
        </a:p>
      </dsp:txBody>
      <dsp:txXfrm>
        <a:off x="4186305" y="554"/>
        <a:ext cx="2975573" cy="1785344"/>
      </dsp:txXfrm>
    </dsp:sp>
    <dsp:sp modelId="{35A13E20-5A90-4155-A7A3-AF4813A8DA49}">
      <dsp:nvSpPr>
        <dsp:cNvPr id="0" name=""/>
        <dsp:cNvSpPr/>
      </dsp:nvSpPr>
      <dsp:spPr>
        <a:xfrm>
          <a:off x="7459436" y="554"/>
          <a:ext cx="2975573" cy="178534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/>
            <a:t>Embedded in existing systems (not another thing)</a:t>
          </a:r>
          <a:endParaRPr lang="en-US" sz="2800" kern="1200"/>
        </a:p>
      </dsp:txBody>
      <dsp:txXfrm>
        <a:off x="7459436" y="554"/>
        <a:ext cx="2975573" cy="1785344"/>
      </dsp:txXfrm>
    </dsp:sp>
    <dsp:sp modelId="{08A7ABDC-AF4B-4C40-A307-29304A922E6C}">
      <dsp:nvSpPr>
        <dsp:cNvPr id="0" name=""/>
        <dsp:cNvSpPr/>
      </dsp:nvSpPr>
      <dsp:spPr>
        <a:xfrm>
          <a:off x="913174" y="2083456"/>
          <a:ext cx="2975573" cy="178534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/>
            <a:t>Aligned to strategy, values and behaviors</a:t>
          </a:r>
          <a:endParaRPr lang="en-US" sz="2800" kern="1200"/>
        </a:p>
      </dsp:txBody>
      <dsp:txXfrm>
        <a:off x="913174" y="2083456"/>
        <a:ext cx="2975573" cy="1785344"/>
      </dsp:txXfrm>
    </dsp:sp>
    <dsp:sp modelId="{F76D5DC4-4EA6-4398-8ACD-6298E2A5A4C4}">
      <dsp:nvSpPr>
        <dsp:cNvPr id="0" name=""/>
        <dsp:cNvSpPr/>
      </dsp:nvSpPr>
      <dsp:spPr>
        <a:xfrm>
          <a:off x="4186305" y="2083456"/>
          <a:ext cx="2975573" cy="178534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/>
            <a:t>Flexible for different roles and experience levels</a:t>
          </a:r>
          <a:endParaRPr lang="en-US" sz="2800" kern="1200"/>
        </a:p>
      </dsp:txBody>
      <dsp:txXfrm>
        <a:off x="4186305" y="2083456"/>
        <a:ext cx="2975573" cy="1785344"/>
      </dsp:txXfrm>
    </dsp:sp>
    <dsp:sp modelId="{1786B517-0F3D-49AA-BA0C-2A4A5492C047}">
      <dsp:nvSpPr>
        <dsp:cNvPr id="0" name=""/>
        <dsp:cNvSpPr/>
      </dsp:nvSpPr>
      <dsp:spPr>
        <a:xfrm>
          <a:off x="7459436" y="2083456"/>
          <a:ext cx="2975573" cy="178534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/>
            <a:t>Accessible anytime (not just at induction)</a:t>
          </a:r>
          <a:endParaRPr lang="en-US" sz="2800" kern="1200"/>
        </a:p>
      </dsp:txBody>
      <dsp:txXfrm>
        <a:off x="7459436" y="2083456"/>
        <a:ext cx="2975573" cy="17853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8F4DF0-0742-406F-A903-2DE051731BE0}">
      <dsp:nvSpPr>
        <dsp:cNvPr id="0" name=""/>
        <dsp:cNvSpPr/>
      </dsp:nvSpPr>
      <dsp:spPr>
        <a:xfrm>
          <a:off x="5041" y="1039416"/>
          <a:ext cx="696199" cy="69619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6280F-B835-4AD5-B6B3-67B44782E459}">
      <dsp:nvSpPr>
        <dsp:cNvPr id="0" name=""/>
        <dsp:cNvSpPr/>
      </dsp:nvSpPr>
      <dsp:spPr>
        <a:xfrm>
          <a:off x="5041" y="1812608"/>
          <a:ext cx="1989140" cy="391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400" b="0" i="0" kern="1200"/>
            <a:t>A 12 month structured journey</a:t>
          </a:r>
          <a:endParaRPr lang="en-US" sz="1400" kern="1200"/>
        </a:p>
      </dsp:txBody>
      <dsp:txXfrm>
        <a:off x="5041" y="1812608"/>
        <a:ext cx="1989140" cy="391612"/>
      </dsp:txXfrm>
    </dsp:sp>
    <dsp:sp modelId="{A753D66D-A145-4545-A3FB-DB9C9BF3F140}">
      <dsp:nvSpPr>
        <dsp:cNvPr id="0" name=""/>
        <dsp:cNvSpPr/>
      </dsp:nvSpPr>
      <dsp:spPr>
        <a:xfrm>
          <a:off x="5041" y="2240030"/>
          <a:ext cx="1989140" cy="5899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B1935D-62E6-459A-BAE7-9C67F6AADA7B}">
      <dsp:nvSpPr>
        <dsp:cNvPr id="0" name=""/>
        <dsp:cNvSpPr/>
      </dsp:nvSpPr>
      <dsp:spPr>
        <a:xfrm>
          <a:off x="2342281" y="1039416"/>
          <a:ext cx="696199" cy="69619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A63CB-9CBA-436D-85B9-F51F06B663B9}">
      <dsp:nvSpPr>
        <dsp:cNvPr id="0" name=""/>
        <dsp:cNvSpPr/>
      </dsp:nvSpPr>
      <dsp:spPr>
        <a:xfrm>
          <a:off x="2342281" y="1812608"/>
          <a:ext cx="1989140" cy="391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400" b="0" i="0" kern="1200"/>
            <a:t>Built into iTrent</a:t>
          </a:r>
          <a:endParaRPr lang="en-US" sz="1400" kern="1200"/>
        </a:p>
      </dsp:txBody>
      <dsp:txXfrm>
        <a:off x="2342281" y="1812608"/>
        <a:ext cx="1989140" cy="391612"/>
      </dsp:txXfrm>
    </dsp:sp>
    <dsp:sp modelId="{997439E8-E0E7-4947-ACE1-BEC5BF8AC03E}">
      <dsp:nvSpPr>
        <dsp:cNvPr id="0" name=""/>
        <dsp:cNvSpPr/>
      </dsp:nvSpPr>
      <dsp:spPr>
        <a:xfrm>
          <a:off x="2342281" y="2240030"/>
          <a:ext cx="1989140" cy="5899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3DA0C5-01D6-437B-A2D2-7F8D11D862D3}">
      <dsp:nvSpPr>
        <dsp:cNvPr id="0" name=""/>
        <dsp:cNvSpPr/>
      </dsp:nvSpPr>
      <dsp:spPr>
        <a:xfrm>
          <a:off x="4679522" y="1039416"/>
          <a:ext cx="696199" cy="69619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F1D2E9-66CF-4F4C-BB18-E09F5A7A050E}">
      <dsp:nvSpPr>
        <dsp:cNvPr id="0" name=""/>
        <dsp:cNvSpPr/>
      </dsp:nvSpPr>
      <dsp:spPr>
        <a:xfrm>
          <a:off x="4679522" y="1812608"/>
          <a:ext cx="1989140" cy="391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400" b="0" i="0" kern="1200"/>
            <a:t>Each milestone = simple task(s)</a:t>
          </a:r>
          <a:endParaRPr lang="en-US" sz="1400" kern="1200"/>
        </a:p>
      </dsp:txBody>
      <dsp:txXfrm>
        <a:off x="4679522" y="1812608"/>
        <a:ext cx="1989140" cy="391612"/>
      </dsp:txXfrm>
    </dsp:sp>
    <dsp:sp modelId="{86C06ADB-F46E-47CC-BB1D-0A62DAB2E23A}">
      <dsp:nvSpPr>
        <dsp:cNvPr id="0" name=""/>
        <dsp:cNvSpPr/>
      </dsp:nvSpPr>
      <dsp:spPr>
        <a:xfrm>
          <a:off x="4679522" y="2240030"/>
          <a:ext cx="1989140" cy="5899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00CF76-921B-45FC-BDA8-3DE441F1E01C}">
      <dsp:nvSpPr>
        <dsp:cNvPr id="0" name=""/>
        <dsp:cNvSpPr/>
      </dsp:nvSpPr>
      <dsp:spPr>
        <a:xfrm>
          <a:off x="7016762" y="1039416"/>
          <a:ext cx="696199" cy="69619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898089-4E0E-4FF5-8F68-2137299B1AB1}">
      <dsp:nvSpPr>
        <dsp:cNvPr id="0" name=""/>
        <dsp:cNvSpPr/>
      </dsp:nvSpPr>
      <dsp:spPr>
        <a:xfrm>
          <a:off x="7016762" y="1812608"/>
          <a:ext cx="1989140" cy="391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400" b="0" i="0" kern="1200"/>
            <a:t>Direct links to guidance via SharePoint</a:t>
          </a:r>
          <a:endParaRPr lang="en-US" sz="1400" kern="1200"/>
        </a:p>
      </dsp:txBody>
      <dsp:txXfrm>
        <a:off x="7016762" y="1812608"/>
        <a:ext cx="1989140" cy="391612"/>
      </dsp:txXfrm>
    </dsp:sp>
    <dsp:sp modelId="{2460DBE6-6193-4AFB-8BBE-AB6CFA916B8C}">
      <dsp:nvSpPr>
        <dsp:cNvPr id="0" name=""/>
        <dsp:cNvSpPr/>
      </dsp:nvSpPr>
      <dsp:spPr>
        <a:xfrm>
          <a:off x="7016762" y="2240030"/>
          <a:ext cx="1989140" cy="5899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89F441-534A-4FB1-B008-1B824F056133}">
      <dsp:nvSpPr>
        <dsp:cNvPr id="0" name=""/>
        <dsp:cNvSpPr/>
      </dsp:nvSpPr>
      <dsp:spPr>
        <a:xfrm>
          <a:off x="9354002" y="1039416"/>
          <a:ext cx="696199" cy="69619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008A38-1622-47A8-B812-C7B321F64A37}">
      <dsp:nvSpPr>
        <dsp:cNvPr id="0" name=""/>
        <dsp:cNvSpPr/>
      </dsp:nvSpPr>
      <dsp:spPr>
        <a:xfrm>
          <a:off x="9354002" y="1812608"/>
          <a:ext cx="1989140" cy="391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400" b="0" i="0" kern="1200"/>
            <a:t>Supported by:</a:t>
          </a:r>
          <a:endParaRPr lang="en-US" sz="1400" kern="1200"/>
        </a:p>
      </dsp:txBody>
      <dsp:txXfrm>
        <a:off x="9354002" y="1812608"/>
        <a:ext cx="1989140" cy="391612"/>
      </dsp:txXfrm>
    </dsp:sp>
    <dsp:sp modelId="{E684DAAA-E6D8-4DA3-84BC-CC0B69FAB5D5}">
      <dsp:nvSpPr>
        <dsp:cNvPr id="0" name=""/>
        <dsp:cNvSpPr/>
      </dsp:nvSpPr>
      <dsp:spPr>
        <a:xfrm>
          <a:off x="9354002" y="2240030"/>
          <a:ext cx="1989140" cy="5899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0" i="0" kern="1200"/>
            <a:t>Always-on Leadership Toolbox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0" i="0" kern="1200"/>
            <a:t>Mandatory core learning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0" i="0" kern="1200"/>
            <a:t>Live induction experience</a:t>
          </a:r>
          <a:endParaRPr lang="en-US" sz="1100" kern="1200"/>
        </a:p>
      </dsp:txBody>
      <dsp:txXfrm>
        <a:off x="9354002" y="2240030"/>
        <a:ext cx="1989140" cy="5899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CCA579-5CC1-4250-9D25-525F3AC7C7C3}">
      <dsp:nvSpPr>
        <dsp:cNvPr id="0" name=""/>
        <dsp:cNvSpPr/>
      </dsp:nvSpPr>
      <dsp:spPr>
        <a:xfrm>
          <a:off x="0" y="82927"/>
          <a:ext cx="11348185" cy="4797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Weeks 0 – 2 Get started and stay safe</a:t>
          </a:r>
          <a:endParaRPr lang="en-US" sz="2000" kern="1200"/>
        </a:p>
      </dsp:txBody>
      <dsp:txXfrm>
        <a:off x="23417" y="106344"/>
        <a:ext cx="11301351" cy="432866"/>
      </dsp:txXfrm>
    </dsp:sp>
    <dsp:sp modelId="{1F11F881-A7D6-4FC4-B817-8AD62457C6F5}">
      <dsp:nvSpPr>
        <dsp:cNvPr id="0" name=""/>
        <dsp:cNvSpPr/>
      </dsp:nvSpPr>
      <dsp:spPr>
        <a:xfrm>
          <a:off x="0" y="620227"/>
          <a:ext cx="11348185" cy="4797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Weeks 2 – 4 Understanding your role and context</a:t>
          </a:r>
          <a:endParaRPr lang="en-US" sz="2000" kern="1200"/>
        </a:p>
      </dsp:txBody>
      <dsp:txXfrm>
        <a:off x="23417" y="643644"/>
        <a:ext cx="11301351" cy="432866"/>
      </dsp:txXfrm>
    </dsp:sp>
    <dsp:sp modelId="{69930E9D-110D-4485-8504-D50026136EB9}">
      <dsp:nvSpPr>
        <dsp:cNvPr id="0" name=""/>
        <dsp:cNvSpPr/>
      </dsp:nvSpPr>
      <dsp:spPr>
        <a:xfrm>
          <a:off x="0" y="1157527"/>
          <a:ext cx="11348185" cy="4797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Months 2 – 6 Lead with Purpose</a:t>
          </a:r>
          <a:endParaRPr lang="en-US" sz="2000" kern="1200"/>
        </a:p>
      </dsp:txBody>
      <dsp:txXfrm>
        <a:off x="23417" y="1180944"/>
        <a:ext cx="11301351" cy="432866"/>
      </dsp:txXfrm>
    </dsp:sp>
    <dsp:sp modelId="{12C95D6C-C4B5-4CDE-8CD5-0B86C026DA08}">
      <dsp:nvSpPr>
        <dsp:cNvPr id="0" name=""/>
        <dsp:cNvSpPr/>
      </dsp:nvSpPr>
      <dsp:spPr>
        <a:xfrm>
          <a:off x="0" y="1694827"/>
          <a:ext cx="11348185" cy="4797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Months 6 – 12 Embed impact and grow</a:t>
          </a:r>
          <a:endParaRPr lang="en-US" sz="2000" kern="1200"/>
        </a:p>
      </dsp:txBody>
      <dsp:txXfrm>
        <a:off x="23417" y="1718244"/>
        <a:ext cx="11301351" cy="432866"/>
      </dsp:txXfrm>
    </dsp:sp>
    <dsp:sp modelId="{6E4A0DE3-07BA-4231-8D2D-EFCCC5F00E2C}">
      <dsp:nvSpPr>
        <dsp:cNvPr id="0" name=""/>
        <dsp:cNvSpPr/>
      </dsp:nvSpPr>
      <dsp:spPr>
        <a:xfrm>
          <a:off x="0" y="2232127"/>
          <a:ext cx="11348185" cy="4797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/>
            <a:t>Plus:</a:t>
          </a:r>
          <a:endParaRPr lang="en-US" sz="2000" kern="1200"/>
        </a:p>
      </dsp:txBody>
      <dsp:txXfrm>
        <a:off x="23417" y="2255544"/>
        <a:ext cx="11301351" cy="432866"/>
      </dsp:txXfrm>
    </dsp:sp>
    <dsp:sp modelId="{12A5C907-9F13-4CE4-A05F-5C6CFE894ACC}">
      <dsp:nvSpPr>
        <dsp:cNvPr id="0" name=""/>
        <dsp:cNvSpPr/>
      </dsp:nvSpPr>
      <dsp:spPr>
        <a:xfrm>
          <a:off x="0" y="2769427"/>
          <a:ext cx="11348185" cy="4797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Leaders can move in/ out of milestones</a:t>
          </a:r>
          <a:endParaRPr lang="en-US" sz="2000" kern="1200"/>
        </a:p>
      </dsp:txBody>
      <dsp:txXfrm>
        <a:off x="23417" y="2792844"/>
        <a:ext cx="11301351" cy="432866"/>
      </dsp:txXfrm>
    </dsp:sp>
    <dsp:sp modelId="{0E91723C-6EDB-43B2-B9CF-12BE90F58065}">
      <dsp:nvSpPr>
        <dsp:cNvPr id="0" name=""/>
        <dsp:cNvSpPr/>
      </dsp:nvSpPr>
      <dsp:spPr>
        <a:xfrm>
          <a:off x="0" y="3306727"/>
          <a:ext cx="11348185" cy="4797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Content accessible anytime</a:t>
          </a:r>
          <a:endParaRPr lang="en-US" sz="2000" kern="1200"/>
        </a:p>
      </dsp:txBody>
      <dsp:txXfrm>
        <a:off x="23417" y="3330144"/>
        <a:ext cx="11301351" cy="43286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11D90B-A45E-4238-BE38-E51069CBF0AF}">
      <dsp:nvSpPr>
        <dsp:cNvPr id="0" name=""/>
        <dsp:cNvSpPr/>
      </dsp:nvSpPr>
      <dsp:spPr>
        <a:xfrm>
          <a:off x="2380092" y="111063"/>
          <a:ext cx="1512000" cy="1512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3AAA76-1EDE-4FA3-815C-2ABE653DD4AC}">
      <dsp:nvSpPr>
        <dsp:cNvPr id="0" name=""/>
        <dsp:cNvSpPr/>
      </dsp:nvSpPr>
      <dsp:spPr>
        <a:xfrm>
          <a:off x="976092" y="1779894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700" b="0" i="0" kern="1200"/>
            <a:t>Fully day, in person experience</a:t>
          </a:r>
          <a:endParaRPr lang="en-US" sz="2700" kern="1200"/>
        </a:p>
      </dsp:txBody>
      <dsp:txXfrm>
        <a:off x="976092" y="1779894"/>
        <a:ext cx="4320000" cy="648000"/>
      </dsp:txXfrm>
    </dsp:sp>
    <dsp:sp modelId="{992E8C13-8026-42D4-9C4E-92C613E58791}">
      <dsp:nvSpPr>
        <dsp:cNvPr id="0" name=""/>
        <dsp:cNvSpPr/>
      </dsp:nvSpPr>
      <dsp:spPr>
        <a:xfrm>
          <a:off x="976092" y="2500839"/>
          <a:ext cx="4320000" cy="1257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1E5EAB-B5DE-4ADB-8496-88A5A7B5894E}">
      <dsp:nvSpPr>
        <dsp:cNvPr id="0" name=""/>
        <dsp:cNvSpPr/>
      </dsp:nvSpPr>
      <dsp:spPr>
        <a:xfrm>
          <a:off x="7456092" y="111063"/>
          <a:ext cx="1512000" cy="1512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C35C4E-D322-48C6-96F8-A1DC671350A0}">
      <dsp:nvSpPr>
        <dsp:cNvPr id="0" name=""/>
        <dsp:cNvSpPr/>
      </dsp:nvSpPr>
      <dsp:spPr>
        <a:xfrm>
          <a:off x="6052092" y="1779894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700" b="0" i="0" kern="1200"/>
            <a:t>Focus:</a:t>
          </a:r>
          <a:endParaRPr lang="en-US" sz="2700" kern="1200"/>
        </a:p>
      </dsp:txBody>
      <dsp:txXfrm>
        <a:off x="6052092" y="1779894"/>
        <a:ext cx="4320000" cy="648000"/>
      </dsp:txXfrm>
    </dsp:sp>
    <dsp:sp modelId="{98A37D2F-6DDA-454E-BEF5-BF6939196669}">
      <dsp:nvSpPr>
        <dsp:cNvPr id="0" name=""/>
        <dsp:cNvSpPr/>
      </dsp:nvSpPr>
      <dsp:spPr>
        <a:xfrm>
          <a:off x="6052092" y="2500839"/>
          <a:ext cx="4320000" cy="1257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i="0" kern="1200"/>
            <a:t>Peer connection</a:t>
          </a:r>
          <a:endParaRPr lang="en-US" sz="1700" kern="120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i="0" kern="1200"/>
            <a:t>Strategy, Values and Behaviours</a:t>
          </a:r>
          <a:endParaRPr lang="en-US" sz="1700" kern="120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i="0" kern="1200"/>
            <a:t>A day in the life of…</a:t>
          </a:r>
          <a:endParaRPr lang="en-US" sz="1700" kern="120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i="0" kern="1200"/>
            <a:t>Reflection</a:t>
          </a:r>
          <a:endParaRPr lang="en-US" sz="1700" kern="1200"/>
        </a:p>
      </dsp:txBody>
      <dsp:txXfrm>
        <a:off x="6052092" y="2500839"/>
        <a:ext cx="4320000" cy="12574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8D74C1-5C5F-40E8-8ED1-7ACC68FDA532}">
      <dsp:nvSpPr>
        <dsp:cNvPr id="0" name=""/>
        <dsp:cNvSpPr/>
      </dsp:nvSpPr>
      <dsp:spPr>
        <a:xfrm>
          <a:off x="0" y="3571"/>
          <a:ext cx="5386939" cy="76080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9F4E12-FB81-4507-B516-D9C123ED60A2}">
      <dsp:nvSpPr>
        <dsp:cNvPr id="0" name=""/>
        <dsp:cNvSpPr/>
      </dsp:nvSpPr>
      <dsp:spPr>
        <a:xfrm>
          <a:off x="230144" y="174753"/>
          <a:ext cx="418445" cy="41844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F57651-7A56-4A59-AE61-E4975750ABAB}">
      <dsp:nvSpPr>
        <dsp:cNvPr id="0" name=""/>
        <dsp:cNvSpPr/>
      </dsp:nvSpPr>
      <dsp:spPr>
        <a:xfrm>
          <a:off x="878734" y="3571"/>
          <a:ext cx="4508204" cy="7608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519" tIns="80519" rIns="80519" bIns="8051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0" i="0" kern="1200"/>
            <a:t>More consistent onboarding experience</a:t>
          </a:r>
          <a:endParaRPr lang="en-US" sz="1900" kern="1200"/>
        </a:p>
      </dsp:txBody>
      <dsp:txXfrm>
        <a:off x="878734" y="3571"/>
        <a:ext cx="4508204" cy="760809"/>
      </dsp:txXfrm>
    </dsp:sp>
    <dsp:sp modelId="{6B76951D-0ABF-45E1-BA2C-A5E17B54B309}">
      <dsp:nvSpPr>
        <dsp:cNvPr id="0" name=""/>
        <dsp:cNvSpPr/>
      </dsp:nvSpPr>
      <dsp:spPr>
        <a:xfrm>
          <a:off x="0" y="954583"/>
          <a:ext cx="5386939" cy="76080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753ED6-27A5-4947-9DC8-D4D32856A614}">
      <dsp:nvSpPr>
        <dsp:cNvPr id="0" name=""/>
        <dsp:cNvSpPr/>
      </dsp:nvSpPr>
      <dsp:spPr>
        <a:xfrm>
          <a:off x="230144" y="1125765"/>
          <a:ext cx="418445" cy="41844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151DD0-EAD3-45B5-A69D-B813D00D4F30}">
      <dsp:nvSpPr>
        <dsp:cNvPr id="0" name=""/>
        <dsp:cNvSpPr/>
      </dsp:nvSpPr>
      <dsp:spPr>
        <a:xfrm>
          <a:off x="878734" y="954583"/>
          <a:ext cx="4508204" cy="7608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519" tIns="80519" rIns="80519" bIns="8051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0" i="0" kern="1200"/>
            <a:t>Increased leader confidence</a:t>
          </a:r>
          <a:endParaRPr lang="en-US" sz="1900" kern="1200"/>
        </a:p>
      </dsp:txBody>
      <dsp:txXfrm>
        <a:off x="878734" y="954583"/>
        <a:ext cx="4508204" cy="760809"/>
      </dsp:txXfrm>
    </dsp:sp>
    <dsp:sp modelId="{B13B563D-15D5-4E58-8771-18A1F3D98CEF}">
      <dsp:nvSpPr>
        <dsp:cNvPr id="0" name=""/>
        <dsp:cNvSpPr/>
      </dsp:nvSpPr>
      <dsp:spPr>
        <a:xfrm>
          <a:off x="0" y="1905595"/>
          <a:ext cx="5386939" cy="76080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22773E-2B07-4351-9E8E-DC2622EA23D2}">
      <dsp:nvSpPr>
        <dsp:cNvPr id="0" name=""/>
        <dsp:cNvSpPr/>
      </dsp:nvSpPr>
      <dsp:spPr>
        <a:xfrm>
          <a:off x="230144" y="2076777"/>
          <a:ext cx="418445" cy="41844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E48A2D-23CA-4425-872B-B660E50B006D}">
      <dsp:nvSpPr>
        <dsp:cNvPr id="0" name=""/>
        <dsp:cNvSpPr/>
      </dsp:nvSpPr>
      <dsp:spPr>
        <a:xfrm>
          <a:off x="878734" y="1905595"/>
          <a:ext cx="4508204" cy="7608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519" tIns="80519" rIns="80519" bIns="8051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0" i="0" kern="1200"/>
            <a:t>Clear expectations</a:t>
          </a:r>
          <a:endParaRPr lang="en-US" sz="1900" kern="1200"/>
        </a:p>
      </dsp:txBody>
      <dsp:txXfrm>
        <a:off x="878734" y="1905595"/>
        <a:ext cx="4508204" cy="760809"/>
      </dsp:txXfrm>
    </dsp:sp>
    <dsp:sp modelId="{A5ABAFA6-650C-4F2E-8A2B-95E6EDD37033}">
      <dsp:nvSpPr>
        <dsp:cNvPr id="0" name=""/>
        <dsp:cNvSpPr/>
      </dsp:nvSpPr>
      <dsp:spPr>
        <a:xfrm>
          <a:off x="0" y="2856607"/>
          <a:ext cx="5386939" cy="76080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D4B69B-155F-4D64-8EEA-BB82152E3387}">
      <dsp:nvSpPr>
        <dsp:cNvPr id="0" name=""/>
        <dsp:cNvSpPr/>
      </dsp:nvSpPr>
      <dsp:spPr>
        <a:xfrm>
          <a:off x="230144" y="3027789"/>
          <a:ext cx="418445" cy="41844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4F1A7A-7568-4852-9A3E-8E6F8F484813}">
      <dsp:nvSpPr>
        <dsp:cNvPr id="0" name=""/>
        <dsp:cNvSpPr/>
      </dsp:nvSpPr>
      <dsp:spPr>
        <a:xfrm>
          <a:off x="878734" y="2856607"/>
          <a:ext cx="4508204" cy="7608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519" tIns="80519" rIns="80519" bIns="8051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0" i="0" kern="1200"/>
            <a:t>Stronger alignment to strategy</a:t>
          </a:r>
          <a:endParaRPr lang="en-US" sz="1900" kern="1200"/>
        </a:p>
      </dsp:txBody>
      <dsp:txXfrm>
        <a:off x="878734" y="2856607"/>
        <a:ext cx="4508204" cy="760809"/>
      </dsp:txXfrm>
    </dsp:sp>
    <dsp:sp modelId="{F18BD14A-F7FF-4835-AB5D-23ECA929809E}">
      <dsp:nvSpPr>
        <dsp:cNvPr id="0" name=""/>
        <dsp:cNvSpPr/>
      </dsp:nvSpPr>
      <dsp:spPr>
        <a:xfrm>
          <a:off x="0" y="3807618"/>
          <a:ext cx="5386939" cy="76080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47A908-1262-4B12-B8D1-617A8811051D}">
      <dsp:nvSpPr>
        <dsp:cNvPr id="0" name=""/>
        <dsp:cNvSpPr/>
      </dsp:nvSpPr>
      <dsp:spPr>
        <a:xfrm>
          <a:off x="230144" y="3978800"/>
          <a:ext cx="418445" cy="41844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456014-751B-4998-B147-42266FF6978A}">
      <dsp:nvSpPr>
        <dsp:cNvPr id="0" name=""/>
        <dsp:cNvSpPr/>
      </dsp:nvSpPr>
      <dsp:spPr>
        <a:xfrm>
          <a:off x="878734" y="3807618"/>
          <a:ext cx="4508204" cy="7608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519" tIns="80519" rIns="80519" bIns="8051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0" i="0" kern="1200"/>
            <a:t>Improved visibility of development</a:t>
          </a:r>
          <a:endParaRPr lang="en-US" sz="1900" kern="1200"/>
        </a:p>
      </dsp:txBody>
      <dsp:txXfrm>
        <a:off x="878734" y="3807618"/>
        <a:ext cx="4508204" cy="76080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F99EEB-0ACD-4859-8F9D-F668355F1040}">
      <dsp:nvSpPr>
        <dsp:cNvPr id="0" name=""/>
        <dsp:cNvSpPr/>
      </dsp:nvSpPr>
      <dsp:spPr>
        <a:xfrm>
          <a:off x="895092" y="854677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BFA43E-8408-4AB5-A1DE-5B86E0546825}">
      <dsp:nvSpPr>
        <dsp:cNvPr id="0" name=""/>
        <dsp:cNvSpPr/>
      </dsp:nvSpPr>
      <dsp:spPr>
        <a:xfrm>
          <a:off x="1129092" y="1088677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741FDC-0230-4302-80C5-AD28BEB70414}">
      <dsp:nvSpPr>
        <dsp:cNvPr id="0" name=""/>
        <dsp:cNvSpPr/>
      </dsp:nvSpPr>
      <dsp:spPr>
        <a:xfrm>
          <a:off x="544092" y="229467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800" b="0" i="0" kern="1200"/>
            <a:t>Keep it simple</a:t>
          </a:r>
          <a:endParaRPr lang="en-US" sz="1800" kern="1200"/>
        </a:p>
      </dsp:txBody>
      <dsp:txXfrm>
        <a:off x="544092" y="2294677"/>
        <a:ext cx="1800000" cy="720000"/>
      </dsp:txXfrm>
    </dsp:sp>
    <dsp:sp modelId="{02AA464A-196E-48D2-8B3C-3377345F57EB}">
      <dsp:nvSpPr>
        <dsp:cNvPr id="0" name=""/>
        <dsp:cNvSpPr/>
      </dsp:nvSpPr>
      <dsp:spPr>
        <a:xfrm>
          <a:off x="3010092" y="854677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6548B7-EE79-481C-8286-CC8CE194F466}">
      <dsp:nvSpPr>
        <dsp:cNvPr id="0" name=""/>
        <dsp:cNvSpPr/>
      </dsp:nvSpPr>
      <dsp:spPr>
        <a:xfrm>
          <a:off x="3244092" y="1088677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2A322A-F6B7-4CE1-AB74-80ED534DEF07}">
      <dsp:nvSpPr>
        <dsp:cNvPr id="0" name=""/>
        <dsp:cNvSpPr/>
      </dsp:nvSpPr>
      <dsp:spPr>
        <a:xfrm>
          <a:off x="2659092" y="229467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800" b="0" i="0" kern="1200"/>
            <a:t>Build within systems</a:t>
          </a:r>
          <a:endParaRPr lang="en-US" sz="1800" kern="1200"/>
        </a:p>
      </dsp:txBody>
      <dsp:txXfrm>
        <a:off x="2659092" y="2294677"/>
        <a:ext cx="1800000" cy="720000"/>
      </dsp:txXfrm>
    </dsp:sp>
    <dsp:sp modelId="{1C8499B2-F0FE-42C2-8A04-F8A5510DEFC6}">
      <dsp:nvSpPr>
        <dsp:cNvPr id="0" name=""/>
        <dsp:cNvSpPr/>
      </dsp:nvSpPr>
      <dsp:spPr>
        <a:xfrm>
          <a:off x="5125092" y="854677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EED051-D5CD-489A-85EC-86328130E41D}">
      <dsp:nvSpPr>
        <dsp:cNvPr id="0" name=""/>
        <dsp:cNvSpPr/>
      </dsp:nvSpPr>
      <dsp:spPr>
        <a:xfrm>
          <a:off x="5359092" y="1088677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11A551-4381-4DA9-B1F4-91C3460AB6E0}">
      <dsp:nvSpPr>
        <dsp:cNvPr id="0" name=""/>
        <dsp:cNvSpPr/>
      </dsp:nvSpPr>
      <dsp:spPr>
        <a:xfrm>
          <a:off x="4774092" y="229467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800" b="0" i="0" kern="1200"/>
            <a:t>Co-create</a:t>
          </a:r>
          <a:endParaRPr lang="en-US" sz="1800" kern="1200"/>
        </a:p>
      </dsp:txBody>
      <dsp:txXfrm>
        <a:off x="4774092" y="2294677"/>
        <a:ext cx="1800000" cy="720000"/>
      </dsp:txXfrm>
    </dsp:sp>
    <dsp:sp modelId="{F0291A1B-69C7-4B40-913E-ABAD70A57E53}">
      <dsp:nvSpPr>
        <dsp:cNvPr id="0" name=""/>
        <dsp:cNvSpPr/>
      </dsp:nvSpPr>
      <dsp:spPr>
        <a:xfrm>
          <a:off x="7240092" y="854677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E06B77-6BC9-4A4F-8C92-3918310AC2D5}">
      <dsp:nvSpPr>
        <dsp:cNvPr id="0" name=""/>
        <dsp:cNvSpPr/>
      </dsp:nvSpPr>
      <dsp:spPr>
        <a:xfrm>
          <a:off x="7474092" y="1088677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C987D6-5E73-4EE5-9D9C-C91010BD390B}">
      <dsp:nvSpPr>
        <dsp:cNvPr id="0" name=""/>
        <dsp:cNvSpPr/>
      </dsp:nvSpPr>
      <dsp:spPr>
        <a:xfrm>
          <a:off x="6889092" y="229467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800" b="0" i="0" kern="1200"/>
            <a:t>Blend digital and face to face</a:t>
          </a:r>
          <a:endParaRPr lang="en-US" sz="1800" kern="1200"/>
        </a:p>
      </dsp:txBody>
      <dsp:txXfrm>
        <a:off x="6889092" y="2294677"/>
        <a:ext cx="1800000" cy="720000"/>
      </dsp:txXfrm>
    </dsp:sp>
    <dsp:sp modelId="{D4C96B90-3C55-4D5D-8BF1-6D923DA31BA5}">
      <dsp:nvSpPr>
        <dsp:cNvPr id="0" name=""/>
        <dsp:cNvSpPr/>
      </dsp:nvSpPr>
      <dsp:spPr>
        <a:xfrm>
          <a:off x="9355092" y="854677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E5D1EB-0C87-4604-9C36-FFE2D461CA7C}">
      <dsp:nvSpPr>
        <dsp:cNvPr id="0" name=""/>
        <dsp:cNvSpPr/>
      </dsp:nvSpPr>
      <dsp:spPr>
        <a:xfrm>
          <a:off x="9589092" y="1088677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CC02C9-2731-489D-879B-26C44D8DB9D9}">
      <dsp:nvSpPr>
        <dsp:cNvPr id="0" name=""/>
        <dsp:cNvSpPr/>
      </dsp:nvSpPr>
      <dsp:spPr>
        <a:xfrm>
          <a:off x="9004092" y="229467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800" b="0" i="0" kern="1200"/>
            <a:t>Make it flexible</a:t>
          </a:r>
          <a:endParaRPr lang="en-US" sz="1800" kern="1200"/>
        </a:p>
      </dsp:txBody>
      <dsp:txXfrm>
        <a:off x="9004092" y="2294677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5191F-4D32-4F6E-9FCF-39AA54D7F746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AB414-F77A-4600-89C4-82A3C2489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719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AB414-F77A-4600-89C4-82A3C248948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971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AB414-F77A-4600-89C4-82A3C248948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234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AB414-F77A-4600-89C4-82A3C248948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88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24680-58FE-38C8-0D49-30211D9B3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195688-0FB0-BC56-E7F7-BBF2D5584E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8F69B4-5F7F-CFE8-834F-A2C976AD5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7A621-6B47-4B4A-3236-536D84917C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AB414-F77A-4600-89C4-82A3C248948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190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AB414-F77A-4600-89C4-82A3C248948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085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AB414-F77A-4600-89C4-82A3C248948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9362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AB414-F77A-4600-89C4-82A3C248948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698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AB414-F77A-4600-89C4-82A3C248948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43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AB414-F77A-4600-89C4-82A3C248948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738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AB414-F77A-4600-89C4-82A3C248948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4010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AB414-F77A-4600-89C4-82A3C248948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334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54D2B66-F0ED-F821-8882-5B40A14B47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0F1CF9CA-CBCD-572C-ECF1-3BF7EAE59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815" y="2509519"/>
            <a:ext cx="9326078" cy="3044257"/>
          </a:xfrm>
        </p:spPr>
        <p:txBody>
          <a:bodyPr anchor="t">
            <a:normAutofit/>
          </a:bodyPr>
          <a:lstStyle>
            <a:lvl1pPr>
              <a:defRPr sz="5400" b="1" i="0">
                <a:solidFill>
                  <a:schemeClr val="bg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31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E6698F-E79F-A741-9D7B-4360B518EF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ECB370-A2B7-F990-EA79-6D5205680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4" y="1851408"/>
            <a:ext cx="11348185" cy="872541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rgbClr val="403D5B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90502-D0E4-4164-40E4-E81D5CD3F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2723949"/>
            <a:ext cx="11348185" cy="386935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213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E6698F-E79F-A741-9D7B-4360B518EF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D2C9134-4D22-D5FF-3F10-32BDF7E27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4" y="1851408"/>
            <a:ext cx="11348185" cy="872541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rgbClr val="403D5B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995EAA0-D289-8E1E-2828-B52190890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2723949"/>
            <a:ext cx="11348185" cy="386935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636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E6698F-E79F-A741-9D7B-4360B518EF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90502-D0E4-4164-40E4-E81D5CD3F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2021305"/>
            <a:ext cx="5386939" cy="45719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AB09F5-43A6-1F33-7FAC-C707CE43D91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92253" y="2021305"/>
            <a:ext cx="5386939" cy="4572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723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A7E515-8A16-D789-79B8-7C80A7B3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A9CB-E58A-8B64-6E88-02506E6B5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98893-8B0E-3185-F0E0-F415528258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DC8E7D5E-27A2-DB4E-BCB8-BAF6F6FDD76D}" type="datetimeFigureOut">
              <a:rPr lang="en-US" smtClean="0"/>
              <a:pPr/>
              <a:t>4/20/2026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B00B-ABC8-024E-368D-905E146015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035F9-BDD4-23B3-6949-66A6F14D3D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2C1455AF-68C3-BE40-B3F7-5BD62DFB84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27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6588B6-F140-D83E-5726-BA026D80B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717" y="2892579"/>
            <a:ext cx="9326078" cy="3044257"/>
          </a:xfrm>
        </p:spPr>
        <p:txBody>
          <a:bodyPr>
            <a:normAutofit/>
          </a:bodyPr>
          <a:lstStyle/>
          <a:p>
            <a:r>
              <a:rPr lang="en-US" sz="3600" dirty="0"/>
              <a:t>New Leader Induction at The Sheffield College</a:t>
            </a:r>
            <a:br>
              <a:rPr lang="en-US" dirty="0"/>
            </a:br>
            <a:br>
              <a:rPr lang="en-US" dirty="0"/>
            </a:br>
            <a:r>
              <a:rPr lang="en-US" sz="2800" dirty="0"/>
              <a:t>From onboarding to impact: a milestone-based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294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9D004-8884-6B51-F536-AAB5E55DC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4" y="1851408"/>
            <a:ext cx="11348185" cy="872541"/>
          </a:xfrm>
        </p:spPr>
        <p:txBody>
          <a:bodyPr anchor="ctr">
            <a:normAutofit/>
          </a:bodyPr>
          <a:lstStyle/>
          <a:p>
            <a:r>
              <a:rPr lang="en-US" dirty="0"/>
              <a:t>The Challenge We Were Solving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3261B616-080F-B614-BB69-B6C2ED9AA9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2064809"/>
              </p:ext>
            </p:extLst>
          </p:nvPr>
        </p:nvGraphicFramePr>
        <p:xfrm>
          <a:off x="336884" y="2723949"/>
          <a:ext cx="11348185" cy="3869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91977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FDB2A-D83E-3586-F89D-6F95F8D36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4" y="1851408"/>
            <a:ext cx="11348185" cy="87254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Our Design Principles – what we wanted to achieve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22F843C-2DA1-0AD7-0B3D-BC238A12FE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6043458"/>
              </p:ext>
            </p:extLst>
          </p:nvPr>
        </p:nvGraphicFramePr>
        <p:xfrm>
          <a:off x="336884" y="2723949"/>
          <a:ext cx="11348185" cy="3869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3884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85B5F-2E68-1D58-8A99-F08E4D076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1884B-BA76-27A7-BD0F-6C48130AA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4" y="1851408"/>
            <a:ext cx="11348185" cy="872541"/>
          </a:xfrm>
        </p:spPr>
        <p:txBody>
          <a:bodyPr anchor="ctr">
            <a:normAutofit/>
          </a:bodyPr>
          <a:lstStyle/>
          <a:p>
            <a:r>
              <a:rPr lang="en-US" dirty="0"/>
              <a:t>The Solution – A milestone based New Leader Development Plan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621AB331-13A8-B708-1B07-992AD0A5F4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2665572"/>
              </p:ext>
            </p:extLst>
          </p:nvPr>
        </p:nvGraphicFramePr>
        <p:xfrm>
          <a:off x="336884" y="2723949"/>
          <a:ext cx="11348185" cy="3869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4528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390F1-9930-A4E6-368D-DF83E1C73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3" y="1752554"/>
            <a:ext cx="11348185" cy="872541"/>
          </a:xfrm>
        </p:spPr>
        <p:txBody>
          <a:bodyPr/>
          <a:lstStyle/>
          <a:p>
            <a:r>
              <a:rPr lang="en-GB"/>
              <a:t>How It Works (User Experience) Simple, guided, intuitive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3BB9A-33C0-E211-3993-E815AF601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3" y="2723948"/>
            <a:ext cx="11348185" cy="3869355"/>
          </a:xfrm>
        </p:spPr>
        <p:txBody>
          <a:bodyPr>
            <a:normAutofit/>
          </a:bodyPr>
          <a:lstStyle/>
          <a:p>
            <a:r>
              <a:rPr lang="en-GB" dirty="0"/>
              <a:t>New leader logs into iTrent</a:t>
            </a:r>
          </a:p>
          <a:p>
            <a:r>
              <a:rPr lang="en-GB" dirty="0"/>
              <a:t>Sees milestone tasks</a:t>
            </a:r>
          </a:p>
          <a:p>
            <a:r>
              <a:rPr lang="en-GB" dirty="0"/>
              <a:t>Clicks link – taken directly to SharePoint site</a:t>
            </a:r>
          </a:p>
          <a:p>
            <a:r>
              <a:rPr lang="en-GB" dirty="0"/>
              <a:t>Completes activity</a:t>
            </a:r>
          </a:p>
          <a:p>
            <a:r>
              <a:rPr lang="en-GB" dirty="0"/>
              <a:t>Clicks Link to track progress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4F62C522-8CD2-185B-9D4A-1E9209F2E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803" y="2864062"/>
            <a:ext cx="4880314" cy="372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721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CEE48-25F0-E9B4-B105-855FF1665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4" y="1851408"/>
            <a:ext cx="11348185" cy="872541"/>
          </a:xfrm>
        </p:spPr>
        <p:txBody>
          <a:bodyPr anchor="ctr">
            <a:normAutofit/>
          </a:bodyPr>
          <a:lstStyle/>
          <a:p>
            <a:r>
              <a:rPr lang="en-GB" dirty="0"/>
              <a:t>The 12 Month Journey – structured but flexible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E4C53D0-1E17-3F9E-4A3D-5B94E95854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2674266"/>
              </p:ext>
            </p:extLst>
          </p:nvPr>
        </p:nvGraphicFramePr>
        <p:xfrm>
          <a:off x="336884" y="2723949"/>
          <a:ext cx="11348185" cy="3869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42330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8FBDF-0F5F-3068-96F3-43817B2C7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Makes It Different – why this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342A8-2605-C5A4-21F5-6D0E171BB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Focus sessions with leaders from both curriculum and professional services</a:t>
            </a:r>
          </a:p>
          <a:p>
            <a:r>
              <a:rPr lang="en-GB" dirty="0"/>
              <a:t>Role neutral but context specific</a:t>
            </a:r>
          </a:p>
          <a:p>
            <a:r>
              <a:rPr lang="en-GB" dirty="0"/>
              <a:t>Blends	</a:t>
            </a:r>
          </a:p>
          <a:p>
            <a:pPr lvl="1"/>
            <a:r>
              <a:rPr lang="en-GB" dirty="0"/>
              <a:t>Compliance</a:t>
            </a:r>
          </a:p>
          <a:p>
            <a:pPr lvl="1"/>
            <a:r>
              <a:rPr lang="en-GB" dirty="0"/>
              <a:t>Culture</a:t>
            </a:r>
          </a:p>
          <a:p>
            <a:pPr lvl="1"/>
            <a:r>
              <a:rPr lang="en-GB" dirty="0"/>
              <a:t>Capability</a:t>
            </a:r>
          </a:p>
          <a:p>
            <a:r>
              <a:rPr lang="en-GB" dirty="0"/>
              <a:t>Not just induction, it’s ongoing development	</a:t>
            </a:r>
          </a:p>
        </p:txBody>
      </p:sp>
      <p:pic>
        <p:nvPicPr>
          <p:cNvPr id="6" name="Picture 5" descr="Sea of lightbulbs in park with one lit up">
            <a:extLst>
              <a:ext uri="{FF2B5EF4-FFF2-40B4-BE49-F238E27FC236}">
                <a16:creationId xmlns:a16="http://schemas.microsoft.com/office/drawing/2014/main" id="{0909AF72-62B2-63E9-AAD6-88FD8F1E7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92871" y="3429000"/>
            <a:ext cx="3892197" cy="291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396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5AF72-F8DF-6743-6E7A-E3C562AE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4" y="1851408"/>
            <a:ext cx="11348185" cy="872541"/>
          </a:xfrm>
        </p:spPr>
        <p:txBody>
          <a:bodyPr anchor="ctr">
            <a:normAutofit/>
          </a:bodyPr>
          <a:lstStyle/>
          <a:p>
            <a:r>
              <a:rPr lang="en-GB" dirty="0"/>
              <a:t>Leading With Purpose – face to face event</a:t>
            </a: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802DE95B-6D88-854D-DFDC-500138A743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2257988"/>
              </p:ext>
            </p:extLst>
          </p:nvPr>
        </p:nvGraphicFramePr>
        <p:xfrm>
          <a:off x="336884" y="2723949"/>
          <a:ext cx="11348185" cy="3869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96694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99815-59EF-9A36-909C-31B23FFEA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2021305"/>
            <a:ext cx="5386939" cy="4571999"/>
          </a:xfrm>
        </p:spPr>
        <p:txBody>
          <a:bodyPr>
            <a:normAutofit/>
          </a:bodyPr>
          <a:lstStyle/>
          <a:p>
            <a:r>
              <a:rPr lang="en-GB" dirty="0"/>
              <a:t>Intended (Early Indicators / Intended Outcomes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F8E3C25-E6A1-80EF-F039-BAE7BA186FCC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736036058"/>
              </p:ext>
            </p:extLst>
          </p:nvPr>
        </p:nvGraphicFramePr>
        <p:xfrm>
          <a:off x="6192253" y="2021305"/>
          <a:ext cx="5386939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White paper ships being led by a yellow ship">
            <a:extLst>
              <a:ext uri="{FF2B5EF4-FFF2-40B4-BE49-F238E27FC236}">
                <a16:creationId xmlns:a16="http://schemas.microsoft.com/office/drawing/2014/main" id="{C37FC494-C0C7-F753-FEBD-615FB3E140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808" y="3234520"/>
            <a:ext cx="4248902" cy="283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760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AEBD3-AB04-588C-CADD-5500A7F25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4" y="1851408"/>
            <a:ext cx="11348185" cy="872541"/>
          </a:xfrm>
        </p:spPr>
        <p:txBody>
          <a:bodyPr anchor="ctr">
            <a:normAutofit/>
          </a:bodyPr>
          <a:lstStyle/>
          <a:p>
            <a:r>
              <a:rPr lang="en-GB" dirty="0"/>
              <a:t>What We Learned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2E0F219-E019-6304-9E94-E503491301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5116594"/>
              </p:ext>
            </p:extLst>
          </p:nvPr>
        </p:nvGraphicFramePr>
        <p:xfrm>
          <a:off x="336884" y="2723949"/>
          <a:ext cx="11348185" cy="3869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38104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7102C-A6E9-9D64-5B51-458F4CFD3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Quick Demo…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BF45D-C7CF-4947-9285-57C1946D8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…. Any Questions?</a:t>
            </a:r>
          </a:p>
        </p:txBody>
      </p:sp>
    </p:spTree>
    <p:extLst>
      <p:ext uri="{BB962C8B-B14F-4D97-AF65-F5344CB8AC3E}">
        <p14:creationId xmlns:p14="http://schemas.microsoft.com/office/powerpoint/2010/main" val="4064114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ccess Blu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403D5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" id="{19A25D81-DE2E-4CD9-BFC1-F978475260E3}" vid="{4D535FA5-4A84-4990-A712-1434BD73C0A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00fe0b-10f5-4fd7-b381-a58e63fc8dd1" xsi:nil="true"/>
    <lcf76f155ced4ddcb4097134ff3c332f xmlns="235bca05-8b16-43a3-8b9f-9429322ec7c0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F3E710667E814AA48E86573D65BD27" ma:contentTypeVersion="13" ma:contentTypeDescription="Create a new document." ma:contentTypeScope="" ma:versionID="2aee07209bac8482b2b992a6c478303c">
  <xsd:schema xmlns:xsd="http://www.w3.org/2001/XMLSchema" xmlns:xs="http://www.w3.org/2001/XMLSchema" xmlns:p="http://schemas.microsoft.com/office/2006/metadata/properties" xmlns:ns2="235bca05-8b16-43a3-8b9f-9429322ec7c0" xmlns:ns3="de00fe0b-10f5-4fd7-b381-a58e63fc8dd1" targetNamespace="http://schemas.microsoft.com/office/2006/metadata/properties" ma:root="true" ma:fieldsID="c86b8e58e0e3989d1a4092f1b024b124" ns2:_="" ns3:_="">
    <xsd:import namespace="235bca05-8b16-43a3-8b9f-9429322ec7c0"/>
    <xsd:import namespace="de00fe0b-10f5-4fd7-b381-a58e63fc8d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5bca05-8b16-43a3-8b9f-9429322ec7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3b98c5e-5959-4326-8677-d804b4f563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00fe0b-10f5-4fd7-b381-a58e63fc8dd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6b13b27-c246-4b01-acc5-11f7df4964dc}" ma:internalName="TaxCatchAll" ma:showField="CatchAllData" ma:web="de00fe0b-10f5-4fd7-b381-a58e63fc8d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10048C-020C-40CC-BC46-1F79B4A71219}">
  <ds:schemaRefs>
    <ds:schemaRef ds:uri="http://www.w3.org/XML/1998/namespace"/>
    <ds:schemaRef ds:uri="http://purl.org/dc/elements/1.1/"/>
    <ds:schemaRef ds:uri="http://purl.org/dc/terms/"/>
    <ds:schemaRef ds:uri="http://schemas.microsoft.com/office/2006/documentManagement/types"/>
    <ds:schemaRef ds:uri="5606c921-0966-43a1-843f-2630a8823758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2c5e4d51-6cde-406c-9d11-ae4ad8184e2c"/>
    <ds:schemaRef ds:uri="http://purl.org/dc/dcmitype/"/>
    <ds:schemaRef ds:uri="de00fe0b-10f5-4fd7-b381-a58e63fc8dd1"/>
    <ds:schemaRef ds:uri="235bca05-8b16-43a3-8b9f-9429322ec7c0"/>
  </ds:schemaRefs>
</ds:datastoreItem>
</file>

<file path=customXml/itemProps2.xml><?xml version="1.0" encoding="utf-8"?>
<ds:datastoreItem xmlns:ds="http://schemas.openxmlformats.org/officeDocument/2006/customXml" ds:itemID="{7EA76797-D584-43CA-8DAE-585FB25007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5bca05-8b16-43a3-8b9f-9429322ec7c0"/>
    <ds:schemaRef ds:uri="de00fe0b-10f5-4fd7-b381-a58e63fc8d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035D7F-FF65-445E-B97E-F884DE7BFF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Template</Template>
  <TotalTime>4868</TotalTime>
  <Words>368</Words>
  <Application>Microsoft Office PowerPoint</Application>
  <PresentationFormat>Widescreen</PresentationFormat>
  <Paragraphs>79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Avenir Black</vt:lpstr>
      <vt:lpstr>Office Theme</vt:lpstr>
      <vt:lpstr>New Leader Induction at The Sheffield College  From onboarding to impact: a milestone-based approach</vt:lpstr>
      <vt:lpstr>The Challenge We Were Solving</vt:lpstr>
      <vt:lpstr>Our Design Principles – what we wanted to achieve </vt:lpstr>
      <vt:lpstr>The Solution – A milestone based New Leader Development Plan</vt:lpstr>
      <vt:lpstr>How It Works (User Experience) Simple, guided, intuitive</vt:lpstr>
      <vt:lpstr>The 12 Month Journey – structured but flexible</vt:lpstr>
      <vt:lpstr>What Makes It Different – why this works</vt:lpstr>
      <vt:lpstr>Leading With Purpose – face to face event</vt:lpstr>
      <vt:lpstr>PowerPoint Presentation</vt:lpstr>
      <vt:lpstr>What We Learned</vt:lpstr>
      <vt:lpstr>Quick Demo…</vt:lpstr>
    </vt:vector>
  </TitlesOfParts>
  <Company>Office365-Oct2024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 Kearns</dc:creator>
  <cp:lastModifiedBy>Hannah Kearns</cp:lastModifiedBy>
  <cp:revision>3</cp:revision>
  <dcterms:created xsi:type="dcterms:W3CDTF">2026-04-16T10:07:28Z</dcterms:created>
  <dcterms:modified xsi:type="dcterms:W3CDTF">2026-04-23T13:06:58Z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9500</vt:r8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MediaServiceImageTags">
    <vt:lpwstr/>
  </property>
  <property fmtid="{D5CDD505-2E9C-101B-9397-08002B2CF9AE}" pid="10" name="ContentTypeId">
    <vt:lpwstr>0x01010038F3E710667E814AA48E86573D65BD27</vt:lpwstr>
  </property>
</Properties>
</file>