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62" r:id="rId4"/>
  </p:sldMasterIdLst>
  <p:notesMasterIdLst>
    <p:notesMasterId r:id="rId20"/>
  </p:notesMasterIdLst>
  <p:handoutMasterIdLst>
    <p:handoutMasterId r:id="rId21"/>
  </p:handoutMasterIdLst>
  <p:sldIdLst>
    <p:sldId id="256" r:id="rId5"/>
    <p:sldId id="259" r:id="rId6"/>
    <p:sldId id="277" r:id="rId7"/>
    <p:sldId id="272" r:id="rId8"/>
    <p:sldId id="279" r:id="rId9"/>
    <p:sldId id="278" r:id="rId10"/>
    <p:sldId id="281" r:id="rId11"/>
    <p:sldId id="280" r:id="rId12"/>
    <p:sldId id="285" r:id="rId13"/>
    <p:sldId id="282" r:id="rId14"/>
    <p:sldId id="273" r:id="rId15"/>
    <p:sldId id="288" r:id="rId16"/>
    <p:sldId id="287" r:id="rId17"/>
    <p:sldId id="289" r:id="rId18"/>
    <p:sldId id="263" r:id="rId19"/>
  </p:sldIdLst>
  <p:sldSz cx="12192000" cy="6858000"/>
  <p:notesSz cx="6858000" cy="9144000"/>
  <p:defaultTextStyle>
    <a:defPPr rtl="0">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65359"/>
  </p:clrMru>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F2DE63D5-997A-4646-A377-4702673A728D}" styleName="Light Style 2 - Accent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2" autoAdjust="0"/>
    <p:restoredTop sz="93557" autoAdjust="0"/>
  </p:normalViewPr>
  <p:slideViewPr>
    <p:cSldViewPr snapToGrid="0" showGuides="1">
      <p:cViewPr varScale="1">
        <p:scale>
          <a:sx n="104" d="100"/>
          <a:sy n="104" d="100"/>
        </p:scale>
        <p:origin x="870" y="72"/>
      </p:cViewPr>
      <p:guideLst/>
    </p:cSldViewPr>
  </p:slideViewPr>
  <p:notesTextViewPr>
    <p:cViewPr>
      <p:scale>
        <a:sx n="1" d="1"/>
        <a:sy n="1" d="1"/>
      </p:scale>
      <p:origin x="0" y="0"/>
    </p:cViewPr>
  </p:notesTextViewPr>
  <p:sorterViewPr>
    <p:cViewPr varScale="1">
      <p:scale>
        <a:sx n="100" d="100"/>
        <a:sy n="100" d="100"/>
      </p:scale>
      <p:origin x="0" y="0"/>
    </p:cViewPr>
  </p:sorterViewPr>
  <p:notesViewPr>
    <p:cSldViewPr snapToGrid="0">
      <p:cViewPr varScale="1">
        <p:scale>
          <a:sx n="99" d="100"/>
          <a:sy n="99" d="100"/>
        </p:scale>
        <p:origin x="3570"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6D48928-6F49-4E7C-B0B4-7D709CAAA9A1}"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78BC2C84-0EA8-48C8-A291-F6C25E3C371C}">
      <dgm:prSet/>
      <dgm:spPr/>
      <dgm:t>
        <a:bodyPr/>
        <a:lstStyle/>
        <a:p>
          <a:r>
            <a:rPr lang="en-GB"/>
            <a:t>“An ounce of prevention is worth a pound of cure” perfectly captures the essence of building a strong safety culture. True safety leadership requires more than words—it demands visible commitment, especially from the top.</a:t>
          </a:r>
          <a:endParaRPr lang="en-US"/>
        </a:p>
      </dgm:t>
    </dgm:pt>
    <dgm:pt modelId="{7C33264F-633B-42B5-9481-030D369E2E08}" type="parTrans" cxnId="{DAAD942A-4C52-4EC7-BC9E-2A5A7BC9D2BD}">
      <dgm:prSet/>
      <dgm:spPr/>
      <dgm:t>
        <a:bodyPr/>
        <a:lstStyle/>
        <a:p>
          <a:endParaRPr lang="en-US"/>
        </a:p>
      </dgm:t>
    </dgm:pt>
    <dgm:pt modelId="{5B3BBC29-6D03-4106-A0FE-BB04C8AA5434}" type="sibTrans" cxnId="{DAAD942A-4C52-4EC7-BC9E-2A5A7BC9D2BD}">
      <dgm:prSet/>
      <dgm:spPr/>
      <dgm:t>
        <a:bodyPr/>
        <a:lstStyle/>
        <a:p>
          <a:endParaRPr lang="en-US"/>
        </a:p>
      </dgm:t>
    </dgm:pt>
    <dgm:pt modelId="{41E39485-2A4A-4A30-BD82-1FFE6AC69D5B}">
      <dgm:prSet/>
      <dgm:spPr/>
      <dgm:t>
        <a:bodyPr/>
        <a:lstStyle/>
        <a:p>
          <a:r>
            <a:rPr lang="en-GB" dirty="0"/>
            <a:t>Leaders must show that safety is a core value, not just a shifting priority, by addressing unsafe </a:t>
          </a:r>
          <a:r>
            <a:rPr lang="en-GB" dirty="0" err="1"/>
            <a:t>behavior</a:t>
          </a:r>
          <a:r>
            <a:rPr lang="en-GB" dirty="0"/>
            <a:t> consistently, even when it’s inconvenient. When leaders align their actions with their words, employees take notice and follow suit.</a:t>
          </a:r>
        </a:p>
        <a:p>
          <a:r>
            <a:rPr lang="en-GB" dirty="0"/>
            <a:t>A lasting safety culture thrives when everyone, starting with leadership, models the standard: “Do as I say, and as I do.” That consistency can save lives.</a:t>
          </a:r>
          <a:endParaRPr lang="en-US" dirty="0"/>
        </a:p>
      </dgm:t>
    </dgm:pt>
    <dgm:pt modelId="{5AC73CF7-3CB7-4121-B2E6-F1F5D3A9BABF}" type="parTrans" cxnId="{094AAF3F-A09C-4E81-801A-E93C15048F6A}">
      <dgm:prSet/>
      <dgm:spPr/>
      <dgm:t>
        <a:bodyPr/>
        <a:lstStyle/>
        <a:p>
          <a:endParaRPr lang="en-US"/>
        </a:p>
      </dgm:t>
    </dgm:pt>
    <dgm:pt modelId="{00AB9C52-DE14-4C9C-94FB-44F03952F3E2}" type="sibTrans" cxnId="{094AAF3F-A09C-4E81-801A-E93C15048F6A}">
      <dgm:prSet/>
      <dgm:spPr/>
      <dgm:t>
        <a:bodyPr/>
        <a:lstStyle/>
        <a:p>
          <a:endParaRPr lang="en-US"/>
        </a:p>
      </dgm:t>
    </dgm:pt>
    <dgm:pt modelId="{4F03F8C3-B1BF-421E-ADD8-7C2B0D6A71FE}" type="pres">
      <dgm:prSet presAssocID="{76D48928-6F49-4E7C-B0B4-7D709CAAA9A1}" presName="linear" presStyleCnt="0">
        <dgm:presLayoutVars>
          <dgm:animLvl val="lvl"/>
          <dgm:resizeHandles val="exact"/>
        </dgm:presLayoutVars>
      </dgm:prSet>
      <dgm:spPr/>
    </dgm:pt>
    <dgm:pt modelId="{61AB0C04-3C68-44C0-B0F7-E670F3E17BEB}" type="pres">
      <dgm:prSet presAssocID="{78BC2C84-0EA8-48C8-A291-F6C25E3C371C}" presName="parentText" presStyleLbl="node1" presStyleIdx="0" presStyleCnt="2">
        <dgm:presLayoutVars>
          <dgm:chMax val="0"/>
          <dgm:bulletEnabled val="1"/>
        </dgm:presLayoutVars>
      </dgm:prSet>
      <dgm:spPr/>
    </dgm:pt>
    <dgm:pt modelId="{F8B5D03D-0E2D-4091-8FC1-7DE888509CFB}" type="pres">
      <dgm:prSet presAssocID="{5B3BBC29-6D03-4106-A0FE-BB04C8AA5434}" presName="spacer" presStyleCnt="0"/>
      <dgm:spPr/>
    </dgm:pt>
    <dgm:pt modelId="{46C81DDB-AEA5-4871-B4FA-AAD9E961A1B0}" type="pres">
      <dgm:prSet presAssocID="{41E39485-2A4A-4A30-BD82-1FFE6AC69D5B}" presName="parentText" presStyleLbl="node1" presStyleIdx="1" presStyleCnt="2">
        <dgm:presLayoutVars>
          <dgm:chMax val="0"/>
          <dgm:bulletEnabled val="1"/>
        </dgm:presLayoutVars>
      </dgm:prSet>
      <dgm:spPr/>
    </dgm:pt>
  </dgm:ptLst>
  <dgm:cxnLst>
    <dgm:cxn modelId="{0C977A28-1404-4E9C-8406-E4404D708955}" type="presOf" srcId="{78BC2C84-0EA8-48C8-A291-F6C25E3C371C}" destId="{61AB0C04-3C68-44C0-B0F7-E670F3E17BEB}" srcOrd="0" destOrd="0" presId="urn:microsoft.com/office/officeart/2005/8/layout/vList2"/>
    <dgm:cxn modelId="{DAAD942A-4C52-4EC7-BC9E-2A5A7BC9D2BD}" srcId="{76D48928-6F49-4E7C-B0B4-7D709CAAA9A1}" destId="{78BC2C84-0EA8-48C8-A291-F6C25E3C371C}" srcOrd="0" destOrd="0" parTransId="{7C33264F-633B-42B5-9481-030D369E2E08}" sibTransId="{5B3BBC29-6D03-4106-A0FE-BB04C8AA5434}"/>
    <dgm:cxn modelId="{094AAF3F-A09C-4E81-801A-E93C15048F6A}" srcId="{76D48928-6F49-4E7C-B0B4-7D709CAAA9A1}" destId="{41E39485-2A4A-4A30-BD82-1FFE6AC69D5B}" srcOrd="1" destOrd="0" parTransId="{5AC73CF7-3CB7-4121-B2E6-F1F5D3A9BABF}" sibTransId="{00AB9C52-DE14-4C9C-94FB-44F03952F3E2}"/>
    <dgm:cxn modelId="{2B168FE6-456B-4A39-80A4-A2E4B821E74E}" type="presOf" srcId="{76D48928-6F49-4E7C-B0B4-7D709CAAA9A1}" destId="{4F03F8C3-B1BF-421E-ADD8-7C2B0D6A71FE}" srcOrd="0" destOrd="0" presId="urn:microsoft.com/office/officeart/2005/8/layout/vList2"/>
    <dgm:cxn modelId="{69A090E7-E66D-4162-843A-2EC4B404C5C7}" type="presOf" srcId="{41E39485-2A4A-4A30-BD82-1FFE6AC69D5B}" destId="{46C81DDB-AEA5-4871-B4FA-AAD9E961A1B0}" srcOrd="0" destOrd="0" presId="urn:microsoft.com/office/officeart/2005/8/layout/vList2"/>
    <dgm:cxn modelId="{8428E747-1465-4DB2-B38B-B13D68EB09C1}" type="presParOf" srcId="{4F03F8C3-B1BF-421E-ADD8-7C2B0D6A71FE}" destId="{61AB0C04-3C68-44C0-B0F7-E670F3E17BEB}" srcOrd="0" destOrd="0" presId="urn:microsoft.com/office/officeart/2005/8/layout/vList2"/>
    <dgm:cxn modelId="{7D1ADB5D-5B55-455E-BA27-86318BA96250}" type="presParOf" srcId="{4F03F8C3-B1BF-421E-ADD8-7C2B0D6A71FE}" destId="{F8B5D03D-0E2D-4091-8FC1-7DE888509CFB}" srcOrd="1" destOrd="0" presId="urn:microsoft.com/office/officeart/2005/8/layout/vList2"/>
    <dgm:cxn modelId="{9EED0B3F-6993-47BE-B7FD-14D1F5E5C1A1}" type="presParOf" srcId="{4F03F8C3-B1BF-421E-ADD8-7C2B0D6A71FE}" destId="{46C81DDB-AEA5-4871-B4FA-AAD9E961A1B0}" srcOrd="2"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AB0C04-3C68-44C0-B0F7-E670F3E17BEB}">
      <dsp:nvSpPr>
        <dsp:cNvPr id="0" name=""/>
        <dsp:cNvSpPr/>
      </dsp:nvSpPr>
      <dsp:spPr>
        <a:xfrm>
          <a:off x="0" y="45403"/>
          <a:ext cx="6650991" cy="225634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a:t>“An ounce of prevention is worth a pound of cure” perfectly captures the essence of building a strong safety culture. True safety leadership requires more than words—it demands visible commitment, especially from the top.</a:t>
          </a:r>
          <a:endParaRPr lang="en-US" sz="1900" kern="1200"/>
        </a:p>
      </dsp:txBody>
      <dsp:txXfrm>
        <a:off x="110146" y="155549"/>
        <a:ext cx="6430699" cy="2036053"/>
      </dsp:txXfrm>
    </dsp:sp>
    <dsp:sp modelId="{46C81DDB-AEA5-4871-B4FA-AAD9E961A1B0}">
      <dsp:nvSpPr>
        <dsp:cNvPr id="0" name=""/>
        <dsp:cNvSpPr/>
      </dsp:nvSpPr>
      <dsp:spPr>
        <a:xfrm>
          <a:off x="0" y="2356467"/>
          <a:ext cx="6650991" cy="2256345"/>
        </a:xfrm>
        <a:prstGeom prst="roundRect">
          <a:avLst/>
        </a:prstGeom>
        <a:solidFill>
          <a:schemeClr val="accent1">
            <a:hueOff val="0"/>
            <a:satOff val="0"/>
            <a:lumOff val="0"/>
            <a:alphaOff val="0"/>
          </a:schemeClr>
        </a:solidFill>
        <a:ln w="2222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l" defTabSz="844550">
            <a:lnSpc>
              <a:spcPct val="90000"/>
            </a:lnSpc>
            <a:spcBef>
              <a:spcPct val="0"/>
            </a:spcBef>
            <a:spcAft>
              <a:spcPct val="35000"/>
            </a:spcAft>
            <a:buNone/>
          </a:pPr>
          <a:r>
            <a:rPr lang="en-GB" sz="1900" kern="1200" dirty="0"/>
            <a:t>Leaders must show that safety is a core value, not just a shifting priority, by addressing unsafe </a:t>
          </a:r>
          <a:r>
            <a:rPr lang="en-GB" sz="1900" kern="1200" dirty="0" err="1"/>
            <a:t>behavior</a:t>
          </a:r>
          <a:r>
            <a:rPr lang="en-GB" sz="1900" kern="1200" dirty="0"/>
            <a:t> consistently, even when it’s inconvenient. When leaders align their actions with their words, employees take notice and follow suit.</a:t>
          </a:r>
        </a:p>
        <a:p>
          <a:pPr marL="0" lvl="0" indent="0" algn="l" defTabSz="844550">
            <a:lnSpc>
              <a:spcPct val="90000"/>
            </a:lnSpc>
            <a:spcBef>
              <a:spcPct val="0"/>
            </a:spcBef>
            <a:spcAft>
              <a:spcPct val="35000"/>
            </a:spcAft>
            <a:buNone/>
          </a:pPr>
          <a:r>
            <a:rPr lang="en-GB" sz="1900" kern="1200" dirty="0"/>
            <a:t>A lasting safety culture thrives when everyone, starting with leadership, models the standard: “Do as I say, and as I do.” That consistency can save lives.</a:t>
          </a:r>
          <a:endParaRPr lang="en-US" sz="1900" kern="1200" dirty="0"/>
        </a:p>
      </dsp:txBody>
      <dsp:txXfrm>
        <a:off x="110146" y="2466613"/>
        <a:ext cx="6430699" cy="2036053"/>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F1A4F8C-E918-4AA2-B7D6-8BA3DF09F0B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a:p>
        </p:txBody>
      </p:sp>
      <p:sp>
        <p:nvSpPr>
          <p:cNvPr id="3" name="Date Placeholder 2">
            <a:extLst>
              <a:ext uri="{FF2B5EF4-FFF2-40B4-BE49-F238E27FC236}">
                <a16:creationId xmlns:a16="http://schemas.microsoft.com/office/drawing/2014/main" id="{66F2EAE0-7046-43A4-A1B0-62E783DBF35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pPr rtl="0"/>
            <a:fld id="{E5E78637-9866-472C-B827-FE74ABBD3EA1}" type="datetime1">
              <a:rPr lang="en-GB" smtClean="0"/>
              <a:t>25/09/2025</a:t>
            </a:fld>
            <a:endParaRPr lang="en-GB"/>
          </a:p>
        </p:txBody>
      </p:sp>
      <p:sp>
        <p:nvSpPr>
          <p:cNvPr id="4" name="Footer Placeholder 3">
            <a:extLst>
              <a:ext uri="{FF2B5EF4-FFF2-40B4-BE49-F238E27FC236}">
                <a16:creationId xmlns:a16="http://schemas.microsoft.com/office/drawing/2014/main" id="{DBA7D107-515E-4AFF-A175-895B266E35C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a:p>
        </p:txBody>
      </p:sp>
      <p:sp>
        <p:nvSpPr>
          <p:cNvPr id="5" name="Slide Number Placeholder 4">
            <a:extLst>
              <a:ext uri="{FF2B5EF4-FFF2-40B4-BE49-F238E27FC236}">
                <a16:creationId xmlns:a16="http://schemas.microsoft.com/office/drawing/2014/main" id="{F022CA95-5884-4688-8B0C-37914EB108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2490F62-96B5-44BE-A8A5-3DEBC6A2B636}" type="slidenum">
              <a:rPr lang="en-GB" smtClean="0"/>
              <a:t>‹#›</a:t>
            </a:fld>
            <a:endParaRPr lang="en-GB"/>
          </a:p>
        </p:txBody>
      </p:sp>
    </p:spTree>
    <p:extLst>
      <p:ext uri="{BB962C8B-B14F-4D97-AF65-F5344CB8AC3E}">
        <p14:creationId xmlns:p14="http://schemas.microsoft.com/office/powerpoint/2010/main" val="249220509"/>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pPr rtl="0"/>
            <a:endParaRPr lang="en-GB" noProof="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pPr rtl="0"/>
            <a:fld id="{4BBE3B7A-5542-440A-B7CD-5AB6A17E6EFE}" type="datetime1">
              <a:rPr lang="en-GB" noProof="0" smtClean="0"/>
              <a:t>25/09/2025</a:t>
            </a:fld>
            <a:endParaRPr lang="en-GB" noProof="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rtl="0"/>
            <a:endParaRPr lang="en-GB" noProof="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rtl="0"/>
            <a:r>
              <a:rPr lang="en-GB" noProof="0"/>
              <a:t>Click to edit Master text styles</a:t>
            </a:r>
          </a:p>
          <a:p>
            <a:pPr lvl="1" rtl="0"/>
            <a:r>
              <a:rPr lang="en-GB" noProof="0"/>
              <a:t>Second level</a:t>
            </a:r>
          </a:p>
          <a:p>
            <a:pPr lvl="2" rtl="0"/>
            <a:r>
              <a:rPr lang="en-GB" noProof="0"/>
              <a:t>Third level</a:t>
            </a:r>
          </a:p>
          <a:p>
            <a:pPr lvl="3" rtl="0"/>
            <a:r>
              <a:rPr lang="en-GB" noProof="0"/>
              <a:t>Fourth level</a:t>
            </a:r>
          </a:p>
          <a:p>
            <a:pPr lvl="4" rtl="0"/>
            <a:r>
              <a:rPr lang="en-GB" noProof="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pPr rtl="0"/>
            <a:endParaRPr lang="en-GB" noProof="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pPr rtl="0"/>
            <a:fld id="{B63359F2-43EF-4812-9DC0-98C0B1A40681}" type="slidenum">
              <a:rPr lang="en-GB" noProof="0" smtClean="0"/>
              <a:t>‹#›</a:t>
            </a:fld>
            <a:endParaRPr lang="en-GB" noProof="0"/>
          </a:p>
        </p:txBody>
      </p:sp>
    </p:spTree>
    <p:extLst>
      <p:ext uri="{BB962C8B-B14F-4D97-AF65-F5344CB8AC3E}">
        <p14:creationId xmlns:p14="http://schemas.microsoft.com/office/powerpoint/2010/main" val="470111602"/>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63359F2-43EF-4812-9DC0-98C0B1A40681}" type="slidenum">
              <a:rPr lang="en-GB" smtClean="0"/>
              <a:t>1</a:t>
            </a:fld>
            <a:endParaRPr lang="en-GB"/>
          </a:p>
        </p:txBody>
      </p:sp>
    </p:spTree>
    <p:extLst>
      <p:ext uri="{BB962C8B-B14F-4D97-AF65-F5344CB8AC3E}">
        <p14:creationId xmlns:p14="http://schemas.microsoft.com/office/powerpoint/2010/main" val="28194791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rtl="0"/>
            <a:fld id="{B63359F2-43EF-4812-9DC0-98C0B1A40681}" type="slidenum">
              <a:rPr lang="en-GB" smtClean="0"/>
              <a:t>2</a:t>
            </a:fld>
            <a:endParaRPr lang="en-GB"/>
          </a:p>
        </p:txBody>
      </p:sp>
    </p:spTree>
    <p:extLst>
      <p:ext uri="{BB962C8B-B14F-4D97-AF65-F5344CB8AC3E}">
        <p14:creationId xmlns:p14="http://schemas.microsoft.com/office/powerpoint/2010/main" val="15290530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63359F2-43EF-4812-9DC0-98C0B1A40681}" type="slidenum">
              <a:rPr lang="en-GB" noProof="0" smtClean="0"/>
              <a:t>4</a:t>
            </a:fld>
            <a:endParaRPr lang="en-GB" noProof="0"/>
          </a:p>
        </p:txBody>
      </p:sp>
    </p:spTree>
    <p:extLst>
      <p:ext uri="{BB962C8B-B14F-4D97-AF65-F5344CB8AC3E}">
        <p14:creationId xmlns:p14="http://schemas.microsoft.com/office/powerpoint/2010/main" val="34917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63359F2-43EF-4812-9DC0-98C0B1A40681}" type="slidenum">
              <a:rPr lang="en-GB" noProof="0" smtClean="0"/>
              <a:t>5</a:t>
            </a:fld>
            <a:endParaRPr lang="en-GB" noProof="0"/>
          </a:p>
        </p:txBody>
      </p:sp>
    </p:spTree>
    <p:extLst>
      <p:ext uri="{BB962C8B-B14F-4D97-AF65-F5344CB8AC3E}">
        <p14:creationId xmlns:p14="http://schemas.microsoft.com/office/powerpoint/2010/main" val="23479852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63359F2-43EF-4812-9DC0-98C0B1A40681}" type="slidenum">
              <a:rPr lang="en-GB" noProof="0" smtClean="0"/>
              <a:t>7</a:t>
            </a:fld>
            <a:endParaRPr lang="en-GB" noProof="0"/>
          </a:p>
        </p:txBody>
      </p:sp>
    </p:spTree>
    <p:extLst>
      <p:ext uri="{BB962C8B-B14F-4D97-AF65-F5344CB8AC3E}">
        <p14:creationId xmlns:p14="http://schemas.microsoft.com/office/powerpoint/2010/main" val="38654945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63359F2-43EF-4812-9DC0-98C0B1A40681}" type="slidenum">
              <a:rPr lang="en-GB" noProof="0" smtClean="0"/>
              <a:t>9</a:t>
            </a:fld>
            <a:endParaRPr lang="en-GB" noProof="0"/>
          </a:p>
        </p:txBody>
      </p:sp>
    </p:spTree>
    <p:extLst>
      <p:ext uri="{BB962C8B-B14F-4D97-AF65-F5344CB8AC3E}">
        <p14:creationId xmlns:p14="http://schemas.microsoft.com/office/powerpoint/2010/main" val="32767224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rtl="0"/>
            <a:fld id="{B63359F2-43EF-4812-9DC0-98C0B1A40681}" type="slidenum">
              <a:rPr lang="en-GB" noProof="0" smtClean="0"/>
              <a:t>10</a:t>
            </a:fld>
            <a:endParaRPr lang="en-GB" noProof="0"/>
          </a:p>
        </p:txBody>
      </p:sp>
    </p:spTree>
    <p:extLst>
      <p:ext uri="{BB962C8B-B14F-4D97-AF65-F5344CB8AC3E}">
        <p14:creationId xmlns:p14="http://schemas.microsoft.com/office/powerpoint/2010/main" val="28604531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rtlCol="0"/>
          <a:lstStyle/>
          <a:p>
            <a:pPr rtl="0"/>
            <a:endParaRPr lang="en-GB"/>
          </a:p>
        </p:txBody>
      </p:sp>
      <p:sp>
        <p:nvSpPr>
          <p:cNvPr id="4" name="Slide Number Placeholder 3"/>
          <p:cNvSpPr>
            <a:spLocks noGrp="1"/>
          </p:cNvSpPr>
          <p:nvPr>
            <p:ph type="sldNum" sz="quarter" idx="5"/>
          </p:nvPr>
        </p:nvSpPr>
        <p:spPr/>
        <p:txBody>
          <a:bodyPr rtlCol="0"/>
          <a:lstStyle/>
          <a:p>
            <a:pPr rtl="0"/>
            <a:fld id="{B63359F2-43EF-4812-9DC0-98C0B1A40681}" type="slidenum">
              <a:rPr lang="en-GB" smtClean="0"/>
              <a:t>15</a:t>
            </a:fld>
            <a:endParaRPr lang="en-GB"/>
          </a:p>
        </p:txBody>
      </p:sp>
    </p:spTree>
    <p:extLst>
      <p:ext uri="{BB962C8B-B14F-4D97-AF65-F5344CB8AC3E}">
        <p14:creationId xmlns:p14="http://schemas.microsoft.com/office/powerpoint/2010/main" val="99897985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15" name="Title 1">
            <a:extLst>
              <a:ext uri="{FF2B5EF4-FFF2-40B4-BE49-F238E27FC236}">
                <a16:creationId xmlns:a16="http://schemas.microsoft.com/office/drawing/2014/main" id="{31937252-EACE-4232-855F-5C47E3F8B087}"/>
              </a:ext>
            </a:extLst>
          </p:cNvPr>
          <p:cNvSpPr>
            <a:spLocks noGrp="1"/>
          </p:cNvSpPr>
          <p:nvPr>
            <p:ph type="ctrTitle"/>
          </p:nvPr>
        </p:nvSpPr>
        <p:spPr>
          <a:xfrm>
            <a:off x="581191" y="704088"/>
            <a:ext cx="10993549" cy="1499616"/>
          </a:xfrm>
        </p:spPr>
        <p:txBody>
          <a:bodyPr rtlCol="0"/>
          <a:lstStyle/>
          <a:p>
            <a:pPr rtl="0"/>
            <a:r>
              <a:rPr lang="en-US" noProof="0"/>
              <a:t>Click to edit Master title style</a:t>
            </a:r>
            <a:endParaRPr lang="en-GB" noProof="0"/>
          </a:p>
        </p:txBody>
      </p:sp>
      <p:sp>
        <p:nvSpPr>
          <p:cNvPr id="16" name="Subtitle 2">
            <a:extLst>
              <a:ext uri="{FF2B5EF4-FFF2-40B4-BE49-F238E27FC236}">
                <a16:creationId xmlns:a16="http://schemas.microsoft.com/office/drawing/2014/main" id="{3507450D-E801-41C1-9FD7-923530A06BD4}"/>
              </a:ext>
            </a:extLst>
          </p:cNvPr>
          <p:cNvSpPr>
            <a:spLocks noGrp="1"/>
          </p:cNvSpPr>
          <p:nvPr>
            <p:ph type="subTitle" idx="1"/>
          </p:nvPr>
        </p:nvSpPr>
        <p:spPr>
          <a:xfrm>
            <a:off x="581194" y="2495445"/>
            <a:ext cx="10993546" cy="468233"/>
          </a:xfrm>
        </p:spPr>
        <p:txBody>
          <a:bodyPr rtlCol="0"/>
          <a:lstStyle>
            <a:lvl1pPr marL="0" indent="0">
              <a:buNone/>
              <a:defRPr/>
            </a:lvl1pPr>
          </a:lstStyle>
          <a:p>
            <a:pPr rtl="0"/>
            <a:r>
              <a:rPr lang="en-US" noProof="0"/>
              <a:t>Click to edit Master subtitle style</a:t>
            </a:r>
            <a:endParaRPr lang="en-GB" noProof="0"/>
          </a:p>
        </p:txBody>
      </p:sp>
      <p:sp>
        <p:nvSpPr>
          <p:cNvPr id="25" name="Picture Placeholder 24">
            <a:extLst>
              <a:ext uri="{FF2B5EF4-FFF2-40B4-BE49-F238E27FC236}">
                <a16:creationId xmlns:a16="http://schemas.microsoft.com/office/drawing/2014/main" id="{CBA6DBC1-39A1-48A6-8B81-3CD966D06E81}"/>
              </a:ext>
            </a:extLst>
          </p:cNvPr>
          <p:cNvSpPr>
            <a:spLocks noGrp="1"/>
          </p:cNvSpPr>
          <p:nvPr>
            <p:ph type="pic" sz="quarter" idx="13"/>
          </p:nvPr>
        </p:nvSpPr>
        <p:spPr>
          <a:xfrm>
            <a:off x="448056" y="3081528"/>
            <a:ext cx="11265408" cy="3310128"/>
          </a:xfrm>
          <a:solidFill>
            <a:schemeClr val="accent2"/>
          </a:solidFill>
        </p:spPr>
        <p:txBody>
          <a:bodyPr rtlCol="0"/>
          <a:lstStyle/>
          <a:p>
            <a:pPr rtl="0"/>
            <a:r>
              <a:rPr lang="en-US" noProof="0"/>
              <a:t>Click icon to add picture</a:t>
            </a:r>
            <a:endParaRPr lang="en-GB" noProof="0"/>
          </a:p>
        </p:txBody>
      </p:sp>
    </p:spTree>
    <p:extLst>
      <p:ext uri="{BB962C8B-B14F-4D97-AF65-F5344CB8AC3E}">
        <p14:creationId xmlns:p14="http://schemas.microsoft.com/office/powerpoint/2010/main" val="342528313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926BD44-2224-46FF-A4E7-9C9FFE19726B}"/>
              </a:ext>
            </a:extLst>
          </p:cNvPr>
          <p:cNvSpPr>
            <a:spLocks noGrp="1"/>
          </p:cNvSpPr>
          <p:nvPr>
            <p:ph type="title"/>
          </p:nvPr>
        </p:nvSpPr>
        <p:spPr>
          <a:xfrm>
            <a:off x="581192" y="702155"/>
            <a:ext cx="3424138" cy="1500131"/>
          </a:xfrm>
        </p:spPr>
        <p:txBody>
          <a:bodyPr rtlCol="0"/>
          <a:lstStyle>
            <a:lvl1pPr>
              <a:defRPr/>
            </a:lvl1pPr>
          </a:lstStyle>
          <a:p>
            <a:pPr rtl="0"/>
            <a:r>
              <a:rPr lang="en-US" noProof="0"/>
              <a:t>Click to edit Master title style</a:t>
            </a:r>
            <a:endParaRPr lang="en-GB" noProof="0"/>
          </a:p>
        </p:txBody>
      </p:sp>
      <p:sp>
        <p:nvSpPr>
          <p:cNvPr id="6" name="Content Placeholder 5">
            <a:extLst>
              <a:ext uri="{FF2B5EF4-FFF2-40B4-BE49-F238E27FC236}">
                <a16:creationId xmlns:a16="http://schemas.microsoft.com/office/drawing/2014/main" id="{728249B4-F572-49E8-9B53-CB4E629EB93F}"/>
              </a:ext>
            </a:extLst>
          </p:cNvPr>
          <p:cNvSpPr>
            <a:spLocks noGrp="1"/>
          </p:cNvSpPr>
          <p:nvPr>
            <p:ph idx="1"/>
          </p:nvPr>
        </p:nvSpPr>
        <p:spPr>
          <a:xfrm>
            <a:off x="581193" y="2414788"/>
            <a:ext cx="3424138" cy="3975776"/>
          </a:xfrm>
        </p:spPr>
        <p:txBody>
          <a:bodyPr rtlCol="0"/>
          <a:lstStyle>
            <a:lvl1pPr marL="0" indent="0">
              <a:buNone/>
              <a:defRPr/>
            </a:lvl1pPr>
          </a:lstStyle>
          <a:p>
            <a:pPr lvl="0" rtl="0"/>
            <a:r>
              <a:rPr lang="en-US" noProof="0"/>
              <a:t>Click to edit Master text styles</a:t>
            </a:r>
          </a:p>
        </p:txBody>
      </p:sp>
      <p:sp>
        <p:nvSpPr>
          <p:cNvPr id="10" name="Picture Placeholder 9">
            <a:extLst>
              <a:ext uri="{FF2B5EF4-FFF2-40B4-BE49-F238E27FC236}">
                <a16:creationId xmlns:a16="http://schemas.microsoft.com/office/drawing/2014/main" id="{06C12940-675F-4BDC-8733-71FEBC2FDCCF}"/>
              </a:ext>
            </a:extLst>
          </p:cNvPr>
          <p:cNvSpPr>
            <a:spLocks noGrp="1"/>
          </p:cNvSpPr>
          <p:nvPr>
            <p:ph type="pic" sz="quarter" idx="13"/>
          </p:nvPr>
        </p:nvSpPr>
        <p:spPr>
          <a:xfrm>
            <a:off x="4242815" y="640080"/>
            <a:ext cx="3703320" cy="5751576"/>
          </a:xfrm>
          <a:solidFill>
            <a:schemeClr val="accent2"/>
          </a:solidFill>
        </p:spPr>
        <p:txBody>
          <a:bodyPr rtlCol="0"/>
          <a:lstStyle/>
          <a:p>
            <a:pPr rtl="0"/>
            <a:r>
              <a:rPr lang="en-US" noProof="0"/>
              <a:t>Click icon to add picture</a:t>
            </a:r>
            <a:endParaRPr lang="en-GB" noProof="0"/>
          </a:p>
        </p:txBody>
      </p:sp>
      <p:sp>
        <p:nvSpPr>
          <p:cNvPr id="11" name="Picture Placeholder 9">
            <a:extLst>
              <a:ext uri="{FF2B5EF4-FFF2-40B4-BE49-F238E27FC236}">
                <a16:creationId xmlns:a16="http://schemas.microsoft.com/office/drawing/2014/main" id="{63AD391F-F462-4773-B9C7-B512F55F6812}"/>
              </a:ext>
            </a:extLst>
          </p:cNvPr>
          <p:cNvSpPr>
            <a:spLocks noGrp="1"/>
          </p:cNvSpPr>
          <p:nvPr>
            <p:ph type="pic" sz="quarter" idx="14"/>
          </p:nvPr>
        </p:nvSpPr>
        <p:spPr>
          <a:xfrm>
            <a:off x="8046720" y="640080"/>
            <a:ext cx="3703320" cy="5751576"/>
          </a:xfrm>
          <a:solidFill>
            <a:schemeClr val="accent2"/>
          </a:solidFill>
        </p:spPr>
        <p:txBody>
          <a:bodyPr rtlCol="0"/>
          <a:lstStyle/>
          <a:p>
            <a:pPr rtl="0"/>
            <a:r>
              <a:rPr lang="en-US" noProof="0"/>
              <a:t>Click icon to add picture</a:t>
            </a:r>
            <a:endParaRPr lang="en-GB" noProof="0"/>
          </a:p>
        </p:txBody>
      </p:sp>
      <p:sp>
        <p:nvSpPr>
          <p:cNvPr id="3" name="Footer Placeholder 2"/>
          <p:cNvSpPr>
            <a:spLocks noGrp="1"/>
          </p:cNvSpPr>
          <p:nvPr>
            <p:ph type="ftr" sz="quarter" idx="11"/>
          </p:nvPr>
        </p:nvSpPr>
        <p:spPr/>
        <p:txBody>
          <a:bodyPr rtlCol="0"/>
          <a:lstStyle/>
          <a:p>
            <a:pPr rtl="0"/>
            <a:r>
              <a:rPr lang="en-GB" noProof="0"/>
              <a:t>Sample Footer Text</a:t>
            </a:r>
          </a:p>
        </p:txBody>
      </p:sp>
      <p:sp>
        <p:nvSpPr>
          <p:cNvPr id="2" name="Date Placeholder 1"/>
          <p:cNvSpPr>
            <a:spLocks noGrp="1"/>
          </p:cNvSpPr>
          <p:nvPr>
            <p:ph type="dt" sz="half" idx="10"/>
          </p:nvPr>
        </p:nvSpPr>
        <p:spPr/>
        <p:txBody>
          <a:bodyPr rtlCol="0"/>
          <a:lstStyle/>
          <a:p>
            <a:pPr rtl="0"/>
            <a:r>
              <a:rPr lang="en-GB" noProof="0"/>
              <a:t>20XX</a:t>
            </a:r>
          </a:p>
        </p:txBody>
      </p:sp>
      <p:sp>
        <p:nvSpPr>
          <p:cNvPr id="4" name="Slide Number Placeholder 3"/>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28889797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tion">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F9CC542F-D03C-4537-9B6E-7F653B651524}"/>
              </a:ext>
            </a:extLst>
          </p:cNvPr>
          <p:cNvSpPr>
            <a:spLocks noGrp="1"/>
          </p:cNvSpPr>
          <p:nvPr>
            <p:ph type="title"/>
          </p:nvPr>
        </p:nvSpPr>
        <p:spPr>
          <a:xfrm>
            <a:off x="581192" y="730730"/>
            <a:ext cx="3475915" cy="1478341"/>
          </a:xfrm>
        </p:spPr>
        <p:txBody>
          <a:bodyPr rtlCol="0">
            <a:normAutofit/>
          </a:bodyPr>
          <a:lstStyle/>
          <a:p>
            <a:pPr rtl="0"/>
            <a:r>
              <a:rPr lang="en-US" noProof="0">
                <a:solidFill>
                  <a:schemeClr val="tx2"/>
                </a:solidFill>
              </a:rPr>
              <a:t>Click to edit Master title style</a:t>
            </a:r>
            <a:endParaRPr lang="en-GB" noProof="0">
              <a:solidFill>
                <a:schemeClr val="tx2"/>
              </a:solidFill>
            </a:endParaRPr>
          </a:p>
        </p:txBody>
      </p:sp>
      <p:sp>
        <p:nvSpPr>
          <p:cNvPr id="6" name="Content Placeholder 2" descr="Tag=AccentColor&#10;Flavor=Light&#10;Target=Bullets">
            <a:extLst>
              <a:ext uri="{FF2B5EF4-FFF2-40B4-BE49-F238E27FC236}">
                <a16:creationId xmlns:a16="http://schemas.microsoft.com/office/drawing/2014/main" id="{C768CCB8-0718-4D4E-8EE1-1D287550057B}"/>
              </a:ext>
            </a:extLst>
          </p:cNvPr>
          <p:cNvSpPr>
            <a:spLocks noGrp="1"/>
          </p:cNvSpPr>
          <p:nvPr>
            <p:ph idx="1"/>
          </p:nvPr>
        </p:nvSpPr>
        <p:spPr>
          <a:xfrm>
            <a:off x="581192" y="2180496"/>
            <a:ext cx="3475915" cy="3678303"/>
          </a:xfrm>
        </p:spPr>
        <p:txBody>
          <a:bodyPr rtlCol="0">
            <a:normAutofit/>
          </a:bodyPr>
          <a:lstStyle>
            <a:lvl1pPr marL="0" indent="0">
              <a:buNone/>
              <a:defRPr/>
            </a:lvl1pPr>
          </a:lstStyle>
          <a:p>
            <a:pPr lvl="0" rtl="0"/>
            <a:r>
              <a:rPr lang="en-US" noProof="0"/>
              <a:t>Click to edit Master text styles</a:t>
            </a:r>
          </a:p>
        </p:txBody>
      </p:sp>
      <p:sp>
        <p:nvSpPr>
          <p:cNvPr id="11" name="Picture Placeholder 10">
            <a:extLst>
              <a:ext uri="{FF2B5EF4-FFF2-40B4-BE49-F238E27FC236}">
                <a16:creationId xmlns:a16="http://schemas.microsoft.com/office/drawing/2014/main" id="{5C3A8825-378F-41FE-A716-644287762A49}"/>
              </a:ext>
            </a:extLst>
          </p:cNvPr>
          <p:cNvSpPr>
            <a:spLocks noGrp="1"/>
          </p:cNvSpPr>
          <p:nvPr>
            <p:ph type="pic" sz="quarter" idx="13"/>
          </p:nvPr>
        </p:nvSpPr>
        <p:spPr>
          <a:xfrm>
            <a:off x="4241800" y="630936"/>
            <a:ext cx="7504113" cy="3520440"/>
          </a:xfrm>
          <a:solidFill>
            <a:schemeClr val="accent2"/>
          </a:solidFill>
        </p:spPr>
        <p:txBody>
          <a:bodyPr rtlCol="0"/>
          <a:lstStyle/>
          <a:p>
            <a:pPr rtl="0"/>
            <a:r>
              <a:rPr lang="en-US" noProof="0"/>
              <a:t>Click icon to add picture</a:t>
            </a:r>
            <a:endParaRPr lang="en-GB" noProof="0"/>
          </a:p>
        </p:txBody>
      </p:sp>
      <p:sp>
        <p:nvSpPr>
          <p:cNvPr id="12" name="Picture Placeholder 10">
            <a:extLst>
              <a:ext uri="{FF2B5EF4-FFF2-40B4-BE49-F238E27FC236}">
                <a16:creationId xmlns:a16="http://schemas.microsoft.com/office/drawing/2014/main" id="{2E6B2055-B099-48CF-84C8-2AF6D5618697}"/>
              </a:ext>
            </a:extLst>
          </p:cNvPr>
          <p:cNvSpPr>
            <a:spLocks noGrp="1"/>
          </p:cNvSpPr>
          <p:nvPr>
            <p:ph type="pic" sz="quarter" idx="14"/>
          </p:nvPr>
        </p:nvSpPr>
        <p:spPr>
          <a:xfrm>
            <a:off x="4242816" y="4234252"/>
            <a:ext cx="3703320" cy="2139696"/>
          </a:xfrm>
          <a:solidFill>
            <a:schemeClr val="accent2"/>
          </a:solidFill>
        </p:spPr>
        <p:txBody>
          <a:bodyPr rtlCol="0"/>
          <a:lstStyle/>
          <a:p>
            <a:pPr rtl="0"/>
            <a:r>
              <a:rPr lang="en-US" noProof="0"/>
              <a:t>Click icon to add picture</a:t>
            </a:r>
            <a:endParaRPr lang="en-GB" noProof="0"/>
          </a:p>
        </p:txBody>
      </p:sp>
      <p:sp>
        <p:nvSpPr>
          <p:cNvPr id="13" name="Picture Placeholder 10">
            <a:extLst>
              <a:ext uri="{FF2B5EF4-FFF2-40B4-BE49-F238E27FC236}">
                <a16:creationId xmlns:a16="http://schemas.microsoft.com/office/drawing/2014/main" id="{EED74C29-FF8A-4470-8221-FD11E7FB7D76}"/>
              </a:ext>
            </a:extLst>
          </p:cNvPr>
          <p:cNvSpPr>
            <a:spLocks noGrp="1"/>
          </p:cNvSpPr>
          <p:nvPr>
            <p:ph type="pic" sz="quarter" idx="15"/>
          </p:nvPr>
        </p:nvSpPr>
        <p:spPr>
          <a:xfrm>
            <a:off x="8046720" y="4233672"/>
            <a:ext cx="3703320" cy="2139696"/>
          </a:xfrm>
          <a:solidFill>
            <a:schemeClr val="accent2"/>
          </a:solidFill>
        </p:spPr>
        <p:txBody>
          <a:bodyPr rtlCol="0"/>
          <a:lstStyle/>
          <a:p>
            <a:pPr rtl="0"/>
            <a:r>
              <a:rPr lang="en-US" noProof="0"/>
              <a:t>Click icon to add picture</a:t>
            </a:r>
            <a:endParaRPr lang="en-GB" noProof="0"/>
          </a:p>
        </p:txBody>
      </p:sp>
      <p:sp>
        <p:nvSpPr>
          <p:cNvPr id="3" name="Footer Placeholder 2"/>
          <p:cNvSpPr>
            <a:spLocks noGrp="1"/>
          </p:cNvSpPr>
          <p:nvPr>
            <p:ph type="ftr" sz="quarter" idx="11"/>
          </p:nvPr>
        </p:nvSpPr>
        <p:spPr/>
        <p:txBody>
          <a:bodyPr rtlCol="0"/>
          <a:lstStyle/>
          <a:p>
            <a:pPr rtl="0"/>
            <a:r>
              <a:rPr lang="en-GB" noProof="0"/>
              <a:t>Sample Footer Text</a:t>
            </a:r>
          </a:p>
        </p:txBody>
      </p:sp>
      <p:sp>
        <p:nvSpPr>
          <p:cNvPr id="2" name="Date Placeholder 1"/>
          <p:cNvSpPr>
            <a:spLocks noGrp="1"/>
          </p:cNvSpPr>
          <p:nvPr>
            <p:ph type="dt" sz="half" idx="10"/>
          </p:nvPr>
        </p:nvSpPr>
        <p:spPr/>
        <p:txBody>
          <a:bodyPr rtlCol="0"/>
          <a:lstStyle/>
          <a:p>
            <a:pPr rtl="0"/>
            <a:r>
              <a:rPr lang="en-GB" noProof="0"/>
              <a:t>20XX</a:t>
            </a:r>
          </a:p>
        </p:txBody>
      </p:sp>
      <p:sp>
        <p:nvSpPr>
          <p:cNvPr id="4" name="Slide Number Placeholder 3"/>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1874943644"/>
      </p:ext>
    </p:extLst>
  </p:cSld>
  <p:clrMapOvr>
    <a:masterClrMapping/>
  </p:clrMapOvr>
  <p:extLst>
    <p:ext uri="{DCECCB84-F9BA-43D5-87BE-67443E8EF086}">
      <p15:sldGuideLst xmlns:p15="http://schemas.microsoft.com/office/powerpoint/2012/main">
        <p15:guide id="1" orient="horz"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6E787D40-90B5-470E-95A2-784F1CB479C9}"/>
              </a:ext>
            </a:extLst>
          </p:cNvPr>
          <p:cNvSpPr>
            <a:spLocks noGrp="1"/>
          </p:cNvSpPr>
          <p:nvPr>
            <p:ph type="ctrTitle"/>
          </p:nvPr>
        </p:nvSpPr>
        <p:spPr>
          <a:xfrm>
            <a:off x="581191" y="4322102"/>
            <a:ext cx="10993549" cy="1153609"/>
          </a:xfrm>
        </p:spPr>
        <p:txBody>
          <a:bodyPr rtlCol="0"/>
          <a:lstStyle/>
          <a:p>
            <a:pPr rtl="0"/>
            <a:r>
              <a:rPr lang="en-US" noProof="0"/>
              <a:t>Click to edit Master title style</a:t>
            </a:r>
            <a:endParaRPr lang="en-GB" noProof="0"/>
          </a:p>
        </p:txBody>
      </p:sp>
      <p:sp>
        <p:nvSpPr>
          <p:cNvPr id="6" name="Subtitle 2">
            <a:extLst>
              <a:ext uri="{FF2B5EF4-FFF2-40B4-BE49-F238E27FC236}">
                <a16:creationId xmlns:a16="http://schemas.microsoft.com/office/drawing/2014/main" id="{DDD90A03-8871-46F6-B527-27A279CAF3FE}"/>
              </a:ext>
            </a:extLst>
          </p:cNvPr>
          <p:cNvSpPr>
            <a:spLocks noGrp="1"/>
          </p:cNvSpPr>
          <p:nvPr>
            <p:ph type="subTitle" idx="1"/>
          </p:nvPr>
        </p:nvSpPr>
        <p:spPr>
          <a:xfrm>
            <a:off x="581194" y="5475712"/>
            <a:ext cx="10993546" cy="590321"/>
          </a:xfrm>
        </p:spPr>
        <p:txBody>
          <a:bodyPr rtlCol="0"/>
          <a:lstStyle>
            <a:lvl1pPr marL="0" indent="0">
              <a:buNone/>
              <a:defRPr/>
            </a:lvl1pPr>
          </a:lstStyle>
          <a:p>
            <a:pPr rtl="0"/>
            <a:r>
              <a:rPr lang="en-US" noProof="0"/>
              <a:t>Click to edit Master subtitle style</a:t>
            </a:r>
            <a:endParaRPr lang="en-GB" noProof="0"/>
          </a:p>
        </p:txBody>
      </p:sp>
      <p:sp>
        <p:nvSpPr>
          <p:cNvPr id="9" name="Picture Placeholder 8">
            <a:extLst>
              <a:ext uri="{FF2B5EF4-FFF2-40B4-BE49-F238E27FC236}">
                <a16:creationId xmlns:a16="http://schemas.microsoft.com/office/drawing/2014/main" id="{18C0DC8A-3006-4A75-A9BA-FCA96D2C38A9}"/>
              </a:ext>
            </a:extLst>
          </p:cNvPr>
          <p:cNvSpPr>
            <a:spLocks noGrp="1"/>
          </p:cNvSpPr>
          <p:nvPr>
            <p:ph type="pic" sz="quarter" idx="13"/>
          </p:nvPr>
        </p:nvSpPr>
        <p:spPr>
          <a:xfrm>
            <a:off x="449580" y="603504"/>
            <a:ext cx="11292840" cy="3557016"/>
          </a:xfrm>
          <a:solidFill>
            <a:schemeClr val="accent2"/>
          </a:solidFill>
        </p:spPr>
        <p:txBody>
          <a:bodyPr rtlCol="0"/>
          <a:lstStyle/>
          <a:p>
            <a:pPr rtl="0"/>
            <a:r>
              <a:rPr lang="en-US" noProof="0"/>
              <a:t>Click icon to add picture</a:t>
            </a:r>
            <a:endParaRPr lang="en-GB" noProof="0"/>
          </a:p>
        </p:txBody>
      </p:sp>
    </p:spTree>
    <p:extLst>
      <p:ext uri="{BB962C8B-B14F-4D97-AF65-F5344CB8AC3E}">
        <p14:creationId xmlns:p14="http://schemas.microsoft.com/office/powerpoint/2010/main" val="351850486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2" y="731520"/>
            <a:ext cx="11029616" cy="987552"/>
          </a:xfrm>
        </p:spPr>
        <p:txBody>
          <a:bodyPr rtlCol="0"/>
          <a:lstStyle/>
          <a:p>
            <a:pPr rtl="0"/>
            <a:r>
              <a:rPr lang="en-US" noProof="0"/>
              <a:t>Click to edit Master title style</a:t>
            </a:r>
            <a:endParaRPr lang="en-GB" noProof="0"/>
          </a:p>
        </p:txBody>
      </p:sp>
      <p:sp>
        <p:nvSpPr>
          <p:cNvPr id="3" name="Content Placeholder 2"/>
          <p:cNvSpPr>
            <a:spLocks noGrp="1"/>
          </p:cNvSpPr>
          <p:nvPr>
            <p:ph idx="1"/>
          </p:nvPr>
        </p:nvSpPr>
        <p:spPr>
          <a:xfrm>
            <a:off x="581192" y="2340864"/>
            <a:ext cx="11029615" cy="3634486"/>
          </a:xfrm>
        </p:spPr>
        <p:txBody>
          <a:bodyPr rtlCol="0"/>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9" name="Footer Placeholder 8">
            <a:extLst>
              <a:ext uri="{FF2B5EF4-FFF2-40B4-BE49-F238E27FC236}">
                <a16:creationId xmlns:a16="http://schemas.microsoft.com/office/drawing/2014/main" id="{1356D3B5-6063-4A89-B88F-9D3043916FF8}"/>
              </a:ext>
            </a:extLst>
          </p:cNvPr>
          <p:cNvSpPr>
            <a:spLocks noGrp="1"/>
          </p:cNvSpPr>
          <p:nvPr>
            <p:ph type="ftr" sz="quarter" idx="11"/>
          </p:nvPr>
        </p:nvSpPr>
        <p:spPr/>
        <p:txBody>
          <a:bodyPr rtlCol="0"/>
          <a:lstStyle/>
          <a:p>
            <a:pPr rtl="0"/>
            <a:r>
              <a:rPr lang="en-GB" noProof="0"/>
              <a:t>Sample Footer Text</a:t>
            </a:r>
          </a:p>
        </p:txBody>
      </p:sp>
      <p:sp>
        <p:nvSpPr>
          <p:cNvPr id="8" name="Date Placeholder 7">
            <a:extLst>
              <a:ext uri="{FF2B5EF4-FFF2-40B4-BE49-F238E27FC236}">
                <a16:creationId xmlns:a16="http://schemas.microsoft.com/office/drawing/2014/main" id="{770E6237-3456-439F-802D-3BA93FC7E3E5}"/>
              </a:ext>
            </a:extLst>
          </p:cNvPr>
          <p:cNvSpPr>
            <a:spLocks noGrp="1"/>
          </p:cNvSpPr>
          <p:nvPr>
            <p:ph type="dt" sz="half" idx="10"/>
          </p:nvPr>
        </p:nvSpPr>
        <p:spPr/>
        <p:txBody>
          <a:bodyPr rtlCol="0"/>
          <a:lstStyle/>
          <a:p>
            <a:pPr rtl="0"/>
            <a:r>
              <a:rPr lang="en-GB" noProof="0"/>
              <a:t>20XX</a:t>
            </a:r>
          </a:p>
        </p:txBody>
      </p:sp>
      <p:sp>
        <p:nvSpPr>
          <p:cNvPr id="10" name="Slide Number Placeholder 9">
            <a:extLst>
              <a:ext uri="{FF2B5EF4-FFF2-40B4-BE49-F238E27FC236}">
                <a16:creationId xmlns:a16="http://schemas.microsoft.com/office/drawing/2014/main" id="{02B78BF7-69D3-4CE0-A631-50EFD41EEEB8}"/>
              </a:ext>
            </a:extLst>
          </p:cNvPr>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246688713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19AD7E45-24A5-4020-858E-57CFA0955730}"/>
              </a:ext>
            </a:extLst>
          </p:cNvPr>
          <p:cNvSpPr>
            <a:spLocks noGrp="1"/>
          </p:cNvSpPr>
          <p:nvPr>
            <p:ph type="ctrTitle"/>
          </p:nvPr>
        </p:nvSpPr>
        <p:spPr>
          <a:xfrm>
            <a:off x="581191" y="1020431"/>
            <a:ext cx="10993549" cy="1475013"/>
          </a:xfrm>
        </p:spPr>
        <p:txBody>
          <a:bodyPr rtlCol="0"/>
          <a:lstStyle/>
          <a:p>
            <a:pPr rtl="0"/>
            <a:r>
              <a:rPr lang="en-US" noProof="0"/>
              <a:t>Click to edit Master title style</a:t>
            </a:r>
            <a:endParaRPr lang="en-GB" noProof="0"/>
          </a:p>
        </p:txBody>
      </p:sp>
      <p:sp>
        <p:nvSpPr>
          <p:cNvPr id="6" name="Subtitle 2">
            <a:extLst>
              <a:ext uri="{FF2B5EF4-FFF2-40B4-BE49-F238E27FC236}">
                <a16:creationId xmlns:a16="http://schemas.microsoft.com/office/drawing/2014/main" id="{9C213B6D-04F4-4E9D-AD86-E50884CB4CB3}"/>
              </a:ext>
            </a:extLst>
          </p:cNvPr>
          <p:cNvSpPr>
            <a:spLocks noGrp="1"/>
          </p:cNvSpPr>
          <p:nvPr>
            <p:ph type="subTitle" idx="1"/>
          </p:nvPr>
        </p:nvSpPr>
        <p:spPr>
          <a:xfrm>
            <a:off x="581194" y="2495445"/>
            <a:ext cx="10993546" cy="468233"/>
          </a:xfrm>
        </p:spPr>
        <p:txBody>
          <a:bodyPr rtlCol="0"/>
          <a:lstStyle>
            <a:lvl1pPr marL="0" indent="0">
              <a:buNone/>
              <a:defRPr/>
            </a:lvl1pPr>
          </a:lstStyle>
          <a:p>
            <a:pPr rtl="0"/>
            <a:r>
              <a:rPr lang="en-US" noProof="0"/>
              <a:t>Click to edit Master subtitle style</a:t>
            </a:r>
            <a:endParaRPr lang="en-GB" noProof="0"/>
          </a:p>
        </p:txBody>
      </p:sp>
      <p:sp>
        <p:nvSpPr>
          <p:cNvPr id="10" name="Picture Placeholder 9">
            <a:extLst>
              <a:ext uri="{FF2B5EF4-FFF2-40B4-BE49-F238E27FC236}">
                <a16:creationId xmlns:a16="http://schemas.microsoft.com/office/drawing/2014/main" id="{52DB8B62-62C2-4723-85AF-F5D87B489A63}"/>
              </a:ext>
            </a:extLst>
          </p:cNvPr>
          <p:cNvSpPr>
            <a:spLocks noGrp="1"/>
          </p:cNvSpPr>
          <p:nvPr>
            <p:ph type="pic" sz="quarter" idx="13"/>
          </p:nvPr>
        </p:nvSpPr>
        <p:spPr>
          <a:xfrm>
            <a:off x="448056" y="3081528"/>
            <a:ext cx="5486400" cy="3310128"/>
          </a:xfrm>
          <a:solidFill>
            <a:schemeClr val="accent2"/>
          </a:solidFill>
        </p:spPr>
        <p:txBody>
          <a:bodyPr rtlCol="0"/>
          <a:lstStyle/>
          <a:p>
            <a:pPr rtl="0"/>
            <a:r>
              <a:rPr lang="en-US" noProof="0"/>
              <a:t>Click icon to add picture</a:t>
            </a:r>
            <a:endParaRPr lang="en-GB" noProof="0"/>
          </a:p>
        </p:txBody>
      </p:sp>
      <p:sp>
        <p:nvSpPr>
          <p:cNvPr id="11" name="Picture Placeholder 9">
            <a:extLst>
              <a:ext uri="{FF2B5EF4-FFF2-40B4-BE49-F238E27FC236}">
                <a16:creationId xmlns:a16="http://schemas.microsoft.com/office/drawing/2014/main" id="{D1329640-D9D1-44D4-8E40-04E753A2B826}"/>
              </a:ext>
            </a:extLst>
          </p:cNvPr>
          <p:cNvSpPr>
            <a:spLocks noGrp="1"/>
          </p:cNvSpPr>
          <p:nvPr>
            <p:ph type="pic" sz="quarter" idx="14"/>
          </p:nvPr>
        </p:nvSpPr>
        <p:spPr>
          <a:xfrm>
            <a:off x="6254496" y="3081528"/>
            <a:ext cx="5486400" cy="3310128"/>
          </a:xfrm>
          <a:solidFill>
            <a:schemeClr val="accent2"/>
          </a:solidFill>
        </p:spPr>
        <p:txBody>
          <a:bodyPr rtlCol="0"/>
          <a:lstStyle/>
          <a:p>
            <a:pPr rtl="0"/>
            <a:r>
              <a:rPr lang="en-US" noProof="0"/>
              <a:t>Click icon to add picture</a:t>
            </a:r>
            <a:endParaRPr lang="en-GB" noProof="0"/>
          </a:p>
        </p:txBody>
      </p:sp>
      <p:sp>
        <p:nvSpPr>
          <p:cNvPr id="3" name="Footer Placeholder 2"/>
          <p:cNvSpPr>
            <a:spLocks noGrp="1"/>
          </p:cNvSpPr>
          <p:nvPr>
            <p:ph type="ftr" sz="quarter" idx="11"/>
          </p:nvPr>
        </p:nvSpPr>
        <p:spPr/>
        <p:txBody>
          <a:bodyPr rtlCol="0"/>
          <a:lstStyle/>
          <a:p>
            <a:pPr rtl="0"/>
            <a:r>
              <a:rPr lang="en-GB" noProof="0"/>
              <a:t>Sample Footer Text</a:t>
            </a:r>
          </a:p>
        </p:txBody>
      </p:sp>
      <p:sp>
        <p:nvSpPr>
          <p:cNvPr id="2" name="Date Placeholder 1"/>
          <p:cNvSpPr>
            <a:spLocks noGrp="1"/>
          </p:cNvSpPr>
          <p:nvPr>
            <p:ph type="dt" sz="half" idx="10"/>
          </p:nvPr>
        </p:nvSpPr>
        <p:spPr/>
        <p:txBody>
          <a:bodyPr rtlCol="0"/>
          <a:lstStyle/>
          <a:p>
            <a:pPr rtl="0"/>
            <a:r>
              <a:rPr lang="en-GB" noProof="0"/>
              <a:t>20XX</a:t>
            </a:r>
          </a:p>
        </p:txBody>
      </p:sp>
      <p:sp>
        <p:nvSpPr>
          <p:cNvPr id="4" name="Slide Number Placeholder 3"/>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2557857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am">
    <p:spTree>
      <p:nvGrpSpPr>
        <p:cNvPr id="1" name=""/>
        <p:cNvGrpSpPr/>
        <p:nvPr/>
      </p:nvGrpSpPr>
      <p:grpSpPr>
        <a:xfrm>
          <a:off x="0" y="0"/>
          <a:ext cx="0" cy="0"/>
          <a:chOff x="0" y="0"/>
          <a:chExt cx="0" cy="0"/>
        </a:xfrm>
      </p:grpSpPr>
      <p:sp>
        <p:nvSpPr>
          <p:cNvPr id="8" name="Title 1"/>
          <p:cNvSpPr>
            <a:spLocks noGrp="1"/>
          </p:cNvSpPr>
          <p:nvPr>
            <p:ph type="title"/>
          </p:nvPr>
        </p:nvSpPr>
        <p:spPr>
          <a:xfrm>
            <a:off x="575894" y="729658"/>
            <a:ext cx="11029616" cy="988332"/>
          </a:xfrm>
        </p:spPr>
        <p:txBody>
          <a:bodyPr rtlCol="0"/>
          <a:lstStyle/>
          <a:p>
            <a:pPr rtl="0"/>
            <a:r>
              <a:rPr lang="en-US" noProof="0"/>
              <a:t>Click to edit Master title style</a:t>
            </a:r>
            <a:endParaRPr lang="en-GB" noProof="0"/>
          </a:p>
        </p:txBody>
      </p:sp>
      <p:sp>
        <p:nvSpPr>
          <p:cNvPr id="15" name="SmartArt Placeholder 14">
            <a:extLst>
              <a:ext uri="{FF2B5EF4-FFF2-40B4-BE49-F238E27FC236}">
                <a16:creationId xmlns:a16="http://schemas.microsoft.com/office/drawing/2014/main" id="{1A07AFA2-B97F-4965-B3E3-0399F8696B92}"/>
              </a:ext>
            </a:extLst>
          </p:cNvPr>
          <p:cNvSpPr>
            <a:spLocks noGrp="1"/>
          </p:cNvSpPr>
          <p:nvPr>
            <p:ph type="dgm" sz="quarter" idx="13"/>
          </p:nvPr>
        </p:nvSpPr>
        <p:spPr>
          <a:xfrm>
            <a:off x="576263" y="2290762"/>
            <a:ext cx="2286000" cy="2514600"/>
          </a:xfrm>
          <a:solidFill>
            <a:schemeClr val="accent2"/>
          </a:solidFill>
        </p:spPr>
        <p:txBody>
          <a:bodyPr rtlCol="0"/>
          <a:lstStyle/>
          <a:p>
            <a:pPr rtl="0"/>
            <a:r>
              <a:rPr lang="en-US" noProof="0"/>
              <a:t>Click icon to add SmartArt graphic</a:t>
            </a:r>
            <a:endParaRPr lang="en-GB" noProof="0"/>
          </a:p>
        </p:txBody>
      </p:sp>
      <p:sp>
        <p:nvSpPr>
          <p:cNvPr id="16" name="SmartArt Placeholder 14">
            <a:extLst>
              <a:ext uri="{FF2B5EF4-FFF2-40B4-BE49-F238E27FC236}">
                <a16:creationId xmlns:a16="http://schemas.microsoft.com/office/drawing/2014/main" id="{FBD83F25-25EA-4FCB-9180-B7567885BE7A}"/>
              </a:ext>
            </a:extLst>
          </p:cNvPr>
          <p:cNvSpPr>
            <a:spLocks noGrp="1"/>
          </p:cNvSpPr>
          <p:nvPr>
            <p:ph type="dgm" sz="quarter" idx="14"/>
          </p:nvPr>
        </p:nvSpPr>
        <p:spPr>
          <a:xfrm>
            <a:off x="3486759" y="2290762"/>
            <a:ext cx="2286000" cy="2514600"/>
          </a:xfrm>
          <a:solidFill>
            <a:schemeClr val="accent2"/>
          </a:solidFill>
        </p:spPr>
        <p:txBody>
          <a:bodyPr rtlCol="0"/>
          <a:lstStyle/>
          <a:p>
            <a:pPr rtl="0"/>
            <a:r>
              <a:rPr lang="en-US" noProof="0"/>
              <a:t>Click icon to add SmartArt graphic</a:t>
            </a:r>
            <a:endParaRPr lang="en-GB" noProof="0"/>
          </a:p>
        </p:txBody>
      </p:sp>
      <p:sp>
        <p:nvSpPr>
          <p:cNvPr id="17" name="SmartArt Placeholder 14">
            <a:extLst>
              <a:ext uri="{FF2B5EF4-FFF2-40B4-BE49-F238E27FC236}">
                <a16:creationId xmlns:a16="http://schemas.microsoft.com/office/drawing/2014/main" id="{C19AF1FD-578A-4AC1-8006-BF395C098188}"/>
              </a:ext>
            </a:extLst>
          </p:cNvPr>
          <p:cNvSpPr>
            <a:spLocks noGrp="1"/>
          </p:cNvSpPr>
          <p:nvPr>
            <p:ph type="dgm" sz="quarter" idx="15"/>
          </p:nvPr>
        </p:nvSpPr>
        <p:spPr>
          <a:xfrm>
            <a:off x="6397255" y="2290762"/>
            <a:ext cx="2286000" cy="2514600"/>
          </a:xfrm>
          <a:solidFill>
            <a:schemeClr val="accent2"/>
          </a:solidFill>
        </p:spPr>
        <p:txBody>
          <a:bodyPr rtlCol="0"/>
          <a:lstStyle/>
          <a:p>
            <a:pPr rtl="0"/>
            <a:r>
              <a:rPr lang="en-US" noProof="0"/>
              <a:t>Click icon to add SmartArt graphic</a:t>
            </a:r>
            <a:endParaRPr lang="en-GB" noProof="0"/>
          </a:p>
        </p:txBody>
      </p:sp>
      <p:sp>
        <p:nvSpPr>
          <p:cNvPr id="18" name="SmartArt Placeholder 14">
            <a:extLst>
              <a:ext uri="{FF2B5EF4-FFF2-40B4-BE49-F238E27FC236}">
                <a16:creationId xmlns:a16="http://schemas.microsoft.com/office/drawing/2014/main" id="{A30FAB41-D651-4537-9674-A090F9541E38}"/>
              </a:ext>
            </a:extLst>
          </p:cNvPr>
          <p:cNvSpPr>
            <a:spLocks noGrp="1"/>
          </p:cNvSpPr>
          <p:nvPr>
            <p:ph type="dgm" sz="quarter" idx="16"/>
          </p:nvPr>
        </p:nvSpPr>
        <p:spPr>
          <a:xfrm>
            <a:off x="9307750" y="2290762"/>
            <a:ext cx="2286000" cy="2514600"/>
          </a:xfrm>
          <a:solidFill>
            <a:schemeClr val="accent2"/>
          </a:solidFill>
        </p:spPr>
        <p:txBody>
          <a:bodyPr rtlCol="0"/>
          <a:lstStyle/>
          <a:p>
            <a:pPr rtl="0"/>
            <a:r>
              <a:rPr lang="en-US" noProof="0"/>
              <a:t>Click icon to add SmartArt graphic</a:t>
            </a:r>
            <a:endParaRPr lang="en-GB" noProof="0"/>
          </a:p>
        </p:txBody>
      </p:sp>
      <p:sp>
        <p:nvSpPr>
          <p:cNvPr id="20" name="Text Placeholder 19">
            <a:extLst>
              <a:ext uri="{FF2B5EF4-FFF2-40B4-BE49-F238E27FC236}">
                <a16:creationId xmlns:a16="http://schemas.microsoft.com/office/drawing/2014/main" id="{6FF70985-87A5-4813-BB21-CD79732947F5}"/>
              </a:ext>
            </a:extLst>
          </p:cNvPr>
          <p:cNvSpPr>
            <a:spLocks noGrp="1"/>
          </p:cNvSpPr>
          <p:nvPr>
            <p:ph type="body" sz="quarter" idx="17" hasCustomPrompt="1"/>
          </p:nvPr>
        </p:nvSpPr>
        <p:spPr>
          <a:xfrm>
            <a:off x="576263" y="4943475"/>
            <a:ext cx="2286000" cy="365760"/>
          </a:xfrm>
        </p:spPr>
        <p:txBody>
          <a:bodyPr rtlCol="0">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rtl="0"/>
            <a:r>
              <a:rPr lang="en-GB" noProof="0"/>
              <a:t>Name</a:t>
            </a:r>
          </a:p>
        </p:txBody>
      </p:sp>
      <p:sp>
        <p:nvSpPr>
          <p:cNvPr id="22" name="Text Placeholder 21">
            <a:extLst>
              <a:ext uri="{FF2B5EF4-FFF2-40B4-BE49-F238E27FC236}">
                <a16:creationId xmlns:a16="http://schemas.microsoft.com/office/drawing/2014/main" id="{8F30C930-1919-4A13-98BD-6CB6119CC11A}"/>
              </a:ext>
            </a:extLst>
          </p:cNvPr>
          <p:cNvSpPr>
            <a:spLocks noGrp="1"/>
          </p:cNvSpPr>
          <p:nvPr>
            <p:ph type="body" sz="quarter" idx="18" hasCustomPrompt="1"/>
          </p:nvPr>
        </p:nvSpPr>
        <p:spPr>
          <a:xfrm>
            <a:off x="575894" y="5447348"/>
            <a:ext cx="2286000" cy="365760"/>
          </a:xfrm>
        </p:spPr>
        <p:txBody>
          <a:bodyPr rtlCol="0">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rtl="0"/>
            <a:r>
              <a:rPr lang="en-GB" noProof="0"/>
              <a:t>Title</a:t>
            </a:r>
          </a:p>
        </p:txBody>
      </p:sp>
      <p:sp>
        <p:nvSpPr>
          <p:cNvPr id="23" name="Text Placeholder 19">
            <a:extLst>
              <a:ext uri="{FF2B5EF4-FFF2-40B4-BE49-F238E27FC236}">
                <a16:creationId xmlns:a16="http://schemas.microsoft.com/office/drawing/2014/main" id="{6E4126AC-7681-4156-8274-2A6414894394}"/>
              </a:ext>
            </a:extLst>
          </p:cNvPr>
          <p:cNvSpPr>
            <a:spLocks noGrp="1"/>
          </p:cNvSpPr>
          <p:nvPr>
            <p:ph type="body" sz="quarter" idx="19" hasCustomPrompt="1"/>
          </p:nvPr>
        </p:nvSpPr>
        <p:spPr>
          <a:xfrm>
            <a:off x="3487128" y="4943475"/>
            <a:ext cx="2286000" cy="365760"/>
          </a:xfrm>
        </p:spPr>
        <p:txBody>
          <a:bodyPr rtlCol="0">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rtl="0"/>
            <a:r>
              <a:rPr lang="en-GB" noProof="0"/>
              <a:t>Name</a:t>
            </a:r>
          </a:p>
        </p:txBody>
      </p:sp>
      <p:sp>
        <p:nvSpPr>
          <p:cNvPr id="24" name="Text Placeholder 21">
            <a:extLst>
              <a:ext uri="{FF2B5EF4-FFF2-40B4-BE49-F238E27FC236}">
                <a16:creationId xmlns:a16="http://schemas.microsoft.com/office/drawing/2014/main" id="{D03485ED-1755-41FA-942B-ED95B3913DBF}"/>
              </a:ext>
            </a:extLst>
          </p:cNvPr>
          <p:cNvSpPr>
            <a:spLocks noGrp="1"/>
          </p:cNvSpPr>
          <p:nvPr>
            <p:ph type="body" sz="quarter" idx="20" hasCustomPrompt="1"/>
          </p:nvPr>
        </p:nvSpPr>
        <p:spPr>
          <a:xfrm>
            <a:off x="3486759" y="5447348"/>
            <a:ext cx="2286000" cy="365760"/>
          </a:xfrm>
        </p:spPr>
        <p:txBody>
          <a:bodyPr rtlCol="0">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rtl="0"/>
            <a:r>
              <a:rPr lang="en-GB" noProof="0"/>
              <a:t>Title</a:t>
            </a:r>
          </a:p>
        </p:txBody>
      </p:sp>
      <p:sp>
        <p:nvSpPr>
          <p:cNvPr id="25" name="Text Placeholder 19">
            <a:extLst>
              <a:ext uri="{FF2B5EF4-FFF2-40B4-BE49-F238E27FC236}">
                <a16:creationId xmlns:a16="http://schemas.microsoft.com/office/drawing/2014/main" id="{42AFEFC9-586E-4B97-AD51-F02AC6AC6A60}"/>
              </a:ext>
            </a:extLst>
          </p:cNvPr>
          <p:cNvSpPr>
            <a:spLocks noGrp="1"/>
          </p:cNvSpPr>
          <p:nvPr>
            <p:ph type="body" sz="quarter" idx="21" hasCustomPrompt="1"/>
          </p:nvPr>
        </p:nvSpPr>
        <p:spPr>
          <a:xfrm>
            <a:off x="6397624" y="4943475"/>
            <a:ext cx="2286000" cy="365760"/>
          </a:xfrm>
        </p:spPr>
        <p:txBody>
          <a:bodyPr rtlCol="0">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rtl="0"/>
            <a:r>
              <a:rPr lang="en-GB" noProof="0"/>
              <a:t>Name</a:t>
            </a:r>
          </a:p>
        </p:txBody>
      </p:sp>
      <p:sp>
        <p:nvSpPr>
          <p:cNvPr id="26" name="Text Placeholder 21">
            <a:extLst>
              <a:ext uri="{FF2B5EF4-FFF2-40B4-BE49-F238E27FC236}">
                <a16:creationId xmlns:a16="http://schemas.microsoft.com/office/drawing/2014/main" id="{E94B1769-BE23-4EBA-A0DA-9A01476DAC50}"/>
              </a:ext>
            </a:extLst>
          </p:cNvPr>
          <p:cNvSpPr>
            <a:spLocks noGrp="1"/>
          </p:cNvSpPr>
          <p:nvPr>
            <p:ph type="body" sz="quarter" idx="22" hasCustomPrompt="1"/>
          </p:nvPr>
        </p:nvSpPr>
        <p:spPr>
          <a:xfrm>
            <a:off x="6397255" y="5447348"/>
            <a:ext cx="2286000" cy="365760"/>
          </a:xfrm>
        </p:spPr>
        <p:txBody>
          <a:bodyPr rtlCol="0">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rtl="0"/>
            <a:r>
              <a:rPr lang="en-GB" noProof="0"/>
              <a:t>Title</a:t>
            </a:r>
          </a:p>
        </p:txBody>
      </p:sp>
      <p:sp>
        <p:nvSpPr>
          <p:cNvPr id="27" name="Text Placeholder 19">
            <a:extLst>
              <a:ext uri="{FF2B5EF4-FFF2-40B4-BE49-F238E27FC236}">
                <a16:creationId xmlns:a16="http://schemas.microsoft.com/office/drawing/2014/main" id="{9A7362AB-6137-4C5C-9219-392C3875AD9B}"/>
              </a:ext>
            </a:extLst>
          </p:cNvPr>
          <p:cNvSpPr>
            <a:spLocks noGrp="1"/>
          </p:cNvSpPr>
          <p:nvPr>
            <p:ph type="body" sz="quarter" idx="23" hasCustomPrompt="1"/>
          </p:nvPr>
        </p:nvSpPr>
        <p:spPr>
          <a:xfrm>
            <a:off x="9308119" y="4957131"/>
            <a:ext cx="2286000" cy="365760"/>
          </a:xfrm>
        </p:spPr>
        <p:txBody>
          <a:bodyPr rtlCol="0">
            <a:noAutofit/>
          </a:bodyPr>
          <a:lstStyle>
            <a:lvl1pPr marL="0" indent="0">
              <a:buNone/>
              <a:defRPr sz="1800"/>
            </a:lvl1pPr>
            <a:lvl2pPr marL="324000" indent="0">
              <a:buNone/>
              <a:defRPr sz="1800"/>
            </a:lvl2pPr>
            <a:lvl3pPr marL="630000" indent="0">
              <a:buNone/>
              <a:defRPr sz="1800"/>
            </a:lvl3pPr>
            <a:lvl4pPr marL="1008000" indent="0">
              <a:buNone/>
              <a:defRPr sz="1800"/>
            </a:lvl4pPr>
            <a:lvl5pPr marL="1368000" indent="0">
              <a:buNone/>
              <a:defRPr sz="1800"/>
            </a:lvl5pPr>
          </a:lstStyle>
          <a:p>
            <a:pPr lvl="0" rtl="0"/>
            <a:r>
              <a:rPr lang="en-GB" noProof="0"/>
              <a:t>Name</a:t>
            </a:r>
          </a:p>
        </p:txBody>
      </p:sp>
      <p:sp>
        <p:nvSpPr>
          <p:cNvPr id="28" name="Text Placeholder 21">
            <a:extLst>
              <a:ext uri="{FF2B5EF4-FFF2-40B4-BE49-F238E27FC236}">
                <a16:creationId xmlns:a16="http://schemas.microsoft.com/office/drawing/2014/main" id="{DA6F45F2-E17A-4027-AAA9-B9B703C26A2F}"/>
              </a:ext>
            </a:extLst>
          </p:cNvPr>
          <p:cNvSpPr>
            <a:spLocks noGrp="1"/>
          </p:cNvSpPr>
          <p:nvPr>
            <p:ph type="body" sz="quarter" idx="24" hasCustomPrompt="1"/>
          </p:nvPr>
        </p:nvSpPr>
        <p:spPr>
          <a:xfrm>
            <a:off x="9307750" y="5461004"/>
            <a:ext cx="2286000" cy="365760"/>
          </a:xfrm>
        </p:spPr>
        <p:txBody>
          <a:bodyPr rtlCol="0">
            <a:noAutofit/>
          </a:bodyPr>
          <a:lstStyle>
            <a:lvl1pPr marL="0" indent="0">
              <a:buNone/>
              <a:defRPr sz="1600"/>
            </a:lvl1pPr>
            <a:lvl2pPr marL="324000" indent="0">
              <a:buNone/>
              <a:defRPr sz="1600"/>
            </a:lvl2pPr>
            <a:lvl3pPr marL="630000" indent="0">
              <a:buNone/>
              <a:defRPr sz="1600"/>
            </a:lvl3pPr>
            <a:lvl4pPr marL="1008000" indent="0">
              <a:buNone/>
              <a:defRPr sz="1600"/>
            </a:lvl4pPr>
            <a:lvl5pPr marL="1368000" indent="0">
              <a:buNone/>
              <a:defRPr sz="1600"/>
            </a:lvl5pPr>
          </a:lstStyle>
          <a:p>
            <a:pPr lvl="0" rtl="0"/>
            <a:r>
              <a:rPr lang="en-GB" noProof="0"/>
              <a:t>Title</a:t>
            </a:r>
          </a:p>
        </p:txBody>
      </p:sp>
      <p:sp>
        <p:nvSpPr>
          <p:cNvPr id="4" name="Footer Placeholder 3"/>
          <p:cNvSpPr>
            <a:spLocks noGrp="1"/>
          </p:cNvSpPr>
          <p:nvPr>
            <p:ph type="ftr" sz="quarter" idx="11"/>
          </p:nvPr>
        </p:nvSpPr>
        <p:spPr/>
        <p:txBody>
          <a:bodyPr rtlCol="0"/>
          <a:lstStyle/>
          <a:p>
            <a:pPr rtl="0"/>
            <a:r>
              <a:rPr lang="en-GB" noProof="0"/>
              <a:t>Sample Footer Text</a:t>
            </a:r>
          </a:p>
        </p:txBody>
      </p:sp>
      <p:sp>
        <p:nvSpPr>
          <p:cNvPr id="3" name="Date Placeholder 2"/>
          <p:cNvSpPr>
            <a:spLocks noGrp="1"/>
          </p:cNvSpPr>
          <p:nvPr>
            <p:ph type="dt" sz="half" idx="10"/>
          </p:nvPr>
        </p:nvSpPr>
        <p:spPr/>
        <p:txBody>
          <a:bodyPr rtlCol="0"/>
          <a:lstStyle/>
          <a:p>
            <a:pPr rtl="0"/>
            <a:r>
              <a:rPr lang="en-GB" noProof="0"/>
              <a:t>20XX</a:t>
            </a:r>
          </a:p>
        </p:txBody>
      </p:sp>
      <p:sp>
        <p:nvSpPr>
          <p:cNvPr id="5" name="Slide Number Placeholder 4"/>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139263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rtlCol="0"/>
          <a:lstStyle/>
          <a:p>
            <a:pPr rtl="0"/>
            <a:r>
              <a:rPr lang="en-US" noProof="0"/>
              <a:t>Click to edit Master title style</a:t>
            </a:r>
            <a:endParaRPr lang="en-GB" noProof="0"/>
          </a:p>
        </p:txBody>
      </p:sp>
      <p:sp>
        <p:nvSpPr>
          <p:cNvPr id="3" name="Text Placeholder 2"/>
          <p:cNvSpPr>
            <a:spLocks noGrp="1"/>
          </p:cNvSpPr>
          <p:nvPr>
            <p:ph type="body" idx="1"/>
          </p:nvPr>
        </p:nvSpPr>
        <p:spPr>
          <a:xfrm>
            <a:off x="581191" y="2250891"/>
            <a:ext cx="5194769"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p:cNvSpPr>
            <a:spLocks noGrp="1"/>
          </p:cNvSpPr>
          <p:nvPr>
            <p:ph sz="half" idx="2"/>
          </p:nvPr>
        </p:nvSpPr>
        <p:spPr>
          <a:xfrm>
            <a:off x="581194" y="2926052"/>
            <a:ext cx="5194766" cy="2934999"/>
          </a:xfrm>
        </p:spPr>
        <p:txBody>
          <a:bodyPr rtlCol="0" anchor="t">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p:cNvSpPr>
            <a:spLocks noGrp="1"/>
          </p:cNvSpPr>
          <p:nvPr>
            <p:ph type="body" sz="quarter" idx="3"/>
          </p:nvPr>
        </p:nvSpPr>
        <p:spPr>
          <a:xfrm>
            <a:off x="6416039" y="2250892"/>
            <a:ext cx="519477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noProof="0"/>
              <a:t>Click to edit Master text styles</a:t>
            </a:r>
          </a:p>
        </p:txBody>
      </p:sp>
      <p:sp>
        <p:nvSpPr>
          <p:cNvPr id="6" name="Content Placeholder 5"/>
          <p:cNvSpPr>
            <a:spLocks noGrp="1"/>
          </p:cNvSpPr>
          <p:nvPr>
            <p:ph sz="quarter" idx="4"/>
          </p:nvPr>
        </p:nvSpPr>
        <p:spPr>
          <a:xfrm>
            <a:off x="6416037" y="2926052"/>
            <a:ext cx="5194771" cy="2934999"/>
          </a:xfrm>
        </p:spPr>
        <p:txBody>
          <a:bodyPr rtlCol="0" anchor="t">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8" name="Footer Placeholder 7"/>
          <p:cNvSpPr>
            <a:spLocks noGrp="1"/>
          </p:cNvSpPr>
          <p:nvPr>
            <p:ph type="ftr" sz="quarter" idx="11"/>
          </p:nvPr>
        </p:nvSpPr>
        <p:spPr/>
        <p:txBody>
          <a:bodyPr rtlCol="0"/>
          <a:lstStyle/>
          <a:p>
            <a:pPr rtl="0"/>
            <a:r>
              <a:rPr lang="en-GB" noProof="0"/>
              <a:t>Sample Footer Text</a:t>
            </a:r>
          </a:p>
        </p:txBody>
      </p:sp>
      <p:sp>
        <p:nvSpPr>
          <p:cNvPr id="7" name="Date Placeholder 6"/>
          <p:cNvSpPr>
            <a:spLocks noGrp="1"/>
          </p:cNvSpPr>
          <p:nvPr>
            <p:ph type="dt" sz="half" idx="10"/>
          </p:nvPr>
        </p:nvSpPr>
        <p:spPr/>
        <p:txBody>
          <a:bodyPr rtlCol="0"/>
          <a:lstStyle/>
          <a:p>
            <a:pPr rtl="0"/>
            <a:r>
              <a:rPr lang="en-GB" noProof="0"/>
              <a:t>20XX</a:t>
            </a:r>
          </a:p>
        </p:txBody>
      </p:sp>
      <p:sp>
        <p:nvSpPr>
          <p:cNvPr id="9" name="Slide Number Placeholder 8"/>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6142808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Content">
    <p:spTree>
      <p:nvGrpSpPr>
        <p:cNvPr id="1" name=""/>
        <p:cNvGrpSpPr/>
        <p:nvPr/>
      </p:nvGrpSpPr>
      <p:grpSpPr>
        <a:xfrm>
          <a:off x="0" y="0"/>
          <a:ext cx="0" cy="0"/>
          <a:chOff x="0" y="0"/>
          <a:chExt cx="0" cy="0"/>
        </a:xfrm>
      </p:grpSpPr>
      <p:sp>
        <p:nvSpPr>
          <p:cNvPr id="12" name="Title 1"/>
          <p:cNvSpPr>
            <a:spLocks noGrp="1"/>
          </p:cNvSpPr>
          <p:nvPr>
            <p:ph type="title"/>
          </p:nvPr>
        </p:nvSpPr>
        <p:spPr>
          <a:xfrm>
            <a:off x="581193" y="729658"/>
            <a:ext cx="11029616" cy="988332"/>
          </a:xfrm>
        </p:spPr>
        <p:txBody>
          <a:bodyPr rtlCol="0"/>
          <a:lstStyle/>
          <a:p>
            <a:pPr rtl="0"/>
            <a:r>
              <a:rPr lang="en-US" noProof="0"/>
              <a:t>Click to edit Master title style</a:t>
            </a:r>
            <a:endParaRPr lang="en-GB" noProof="0"/>
          </a:p>
        </p:txBody>
      </p:sp>
      <p:sp>
        <p:nvSpPr>
          <p:cNvPr id="3" name="Text Placeholder 2"/>
          <p:cNvSpPr>
            <a:spLocks noGrp="1"/>
          </p:cNvSpPr>
          <p:nvPr>
            <p:ph type="body" idx="1"/>
          </p:nvPr>
        </p:nvSpPr>
        <p:spPr>
          <a:xfrm>
            <a:off x="581191" y="2250891"/>
            <a:ext cx="3200400" cy="557784"/>
          </a:xfrm>
        </p:spPr>
        <p:txBody>
          <a:bodyPr rtlCol="0" anchor="ctr">
            <a:noAutofit/>
          </a:bodyPr>
          <a:lstStyle>
            <a:lvl1pPr marL="0" indent="0">
              <a:buNone/>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n-US" noProof="0"/>
              <a:t>Click to edit Master text styles</a:t>
            </a:r>
          </a:p>
        </p:txBody>
      </p:sp>
      <p:sp>
        <p:nvSpPr>
          <p:cNvPr id="4" name="Content Placeholder 3"/>
          <p:cNvSpPr>
            <a:spLocks noGrp="1"/>
          </p:cNvSpPr>
          <p:nvPr>
            <p:ph sz="half" idx="2"/>
          </p:nvPr>
        </p:nvSpPr>
        <p:spPr>
          <a:xfrm>
            <a:off x="581194" y="2926052"/>
            <a:ext cx="3200400" cy="2934999"/>
          </a:xfrm>
        </p:spPr>
        <p:txBody>
          <a:bodyPr rtlCol="0" anchor="t">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5" name="Text Placeholder 4"/>
          <p:cNvSpPr>
            <a:spLocks noGrp="1"/>
          </p:cNvSpPr>
          <p:nvPr>
            <p:ph type="body" sz="quarter" idx="3"/>
          </p:nvPr>
        </p:nvSpPr>
        <p:spPr>
          <a:xfrm>
            <a:off x="4412343" y="2250891"/>
            <a:ext cx="320040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noProof="0"/>
              <a:t>Click to edit Master text styles</a:t>
            </a:r>
          </a:p>
        </p:txBody>
      </p:sp>
      <p:sp>
        <p:nvSpPr>
          <p:cNvPr id="6" name="Content Placeholder 5"/>
          <p:cNvSpPr>
            <a:spLocks noGrp="1"/>
          </p:cNvSpPr>
          <p:nvPr>
            <p:ph sz="quarter" idx="4"/>
          </p:nvPr>
        </p:nvSpPr>
        <p:spPr>
          <a:xfrm>
            <a:off x="4412341" y="2926051"/>
            <a:ext cx="3200400" cy="2934999"/>
          </a:xfrm>
        </p:spPr>
        <p:txBody>
          <a:bodyPr rtlCol="0" anchor="t">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10" name="Text Placeholder 4">
            <a:extLst>
              <a:ext uri="{FF2B5EF4-FFF2-40B4-BE49-F238E27FC236}">
                <a16:creationId xmlns:a16="http://schemas.microsoft.com/office/drawing/2014/main" id="{4F00371C-297D-40EF-8A7B-A4A10A3E0F58}"/>
              </a:ext>
            </a:extLst>
          </p:cNvPr>
          <p:cNvSpPr>
            <a:spLocks noGrp="1"/>
          </p:cNvSpPr>
          <p:nvPr>
            <p:ph type="body" sz="quarter" idx="13"/>
          </p:nvPr>
        </p:nvSpPr>
        <p:spPr>
          <a:xfrm>
            <a:off x="8243499" y="2250891"/>
            <a:ext cx="3200400" cy="553373"/>
          </a:xfrm>
        </p:spPr>
        <p:txBody>
          <a:bodyPr rtlCol="0" anchor="ctr">
            <a:noAutofit/>
          </a:bodyPr>
          <a:lstStyle>
            <a:lvl1pPr marL="0" marR="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sz="2000" b="0">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marR="0" lvl="0" indent="0" algn="l" defTabSz="457200" rtl="0" eaLnBrk="1" fontAlgn="auto" latinLnBrk="0" hangingPunct="1">
              <a:lnSpc>
                <a:spcPct val="100000"/>
              </a:lnSpc>
              <a:spcBef>
                <a:spcPct val="20000"/>
              </a:spcBef>
              <a:spcAft>
                <a:spcPts val="600"/>
              </a:spcAft>
              <a:buClr>
                <a:schemeClr val="accent1"/>
              </a:buClr>
              <a:buSzPct val="92000"/>
              <a:buFont typeface="Wingdings 2" panose="05020102010507070707" pitchFamily="18" charset="2"/>
              <a:buNone/>
              <a:tabLst/>
              <a:defRPr/>
            </a:pPr>
            <a:r>
              <a:rPr lang="en-US" noProof="0"/>
              <a:t>Click to edit Master text styles</a:t>
            </a:r>
          </a:p>
        </p:txBody>
      </p:sp>
      <p:sp>
        <p:nvSpPr>
          <p:cNvPr id="11" name="Content Placeholder 5">
            <a:extLst>
              <a:ext uri="{FF2B5EF4-FFF2-40B4-BE49-F238E27FC236}">
                <a16:creationId xmlns:a16="http://schemas.microsoft.com/office/drawing/2014/main" id="{54C654D6-9180-439B-AA80-A486173B740A}"/>
              </a:ext>
            </a:extLst>
          </p:cNvPr>
          <p:cNvSpPr>
            <a:spLocks noGrp="1"/>
          </p:cNvSpPr>
          <p:nvPr>
            <p:ph sz="quarter" idx="14"/>
          </p:nvPr>
        </p:nvSpPr>
        <p:spPr>
          <a:xfrm>
            <a:off x="8243497" y="2926051"/>
            <a:ext cx="3200400" cy="2934999"/>
          </a:xfrm>
        </p:spPr>
        <p:txBody>
          <a:bodyPr rtlCol="0" anchor="t">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8" name="Footer Placeholder 7"/>
          <p:cNvSpPr>
            <a:spLocks noGrp="1"/>
          </p:cNvSpPr>
          <p:nvPr>
            <p:ph type="ftr" sz="quarter" idx="11"/>
          </p:nvPr>
        </p:nvSpPr>
        <p:spPr/>
        <p:txBody>
          <a:bodyPr rtlCol="0"/>
          <a:lstStyle/>
          <a:p>
            <a:pPr rtl="0"/>
            <a:r>
              <a:rPr lang="en-GB" noProof="0"/>
              <a:t>Sample Footer Text</a:t>
            </a:r>
          </a:p>
        </p:txBody>
      </p:sp>
      <p:sp>
        <p:nvSpPr>
          <p:cNvPr id="7" name="Date Placeholder 6"/>
          <p:cNvSpPr>
            <a:spLocks noGrp="1"/>
          </p:cNvSpPr>
          <p:nvPr>
            <p:ph type="dt" sz="half" idx="10"/>
          </p:nvPr>
        </p:nvSpPr>
        <p:spPr/>
        <p:txBody>
          <a:bodyPr rtlCol="0"/>
          <a:lstStyle/>
          <a:p>
            <a:pPr rtl="0"/>
            <a:r>
              <a:rPr lang="en-GB" noProof="0"/>
              <a:t>20XX</a:t>
            </a:r>
          </a:p>
        </p:txBody>
      </p:sp>
      <p:sp>
        <p:nvSpPr>
          <p:cNvPr id="9" name="Slide Number Placeholder 8"/>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3119735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ummary">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7E7D0488-B202-4F7B-9F3C-5F3540449364}"/>
              </a:ext>
            </a:extLst>
          </p:cNvPr>
          <p:cNvSpPr>
            <a:spLocks noGrp="1"/>
          </p:cNvSpPr>
          <p:nvPr>
            <p:ph type="title"/>
          </p:nvPr>
        </p:nvSpPr>
        <p:spPr>
          <a:xfrm>
            <a:off x="581192" y="3986411"/>
            <a:ext cx="3568661" cy="1872388"/>
          </a:xfrm>
        </p:spPr>
        <p:txBody>
          <a:bodyPr rtlCol="0" anchor="ctr"/>
          <a:lstStyle/>
          <a:p>
            <a:pPr algn="r" rtl="0"/>
            <a:r>
              <a:rPr lang="en-US" noProof="0">
                <a:solidFill>
                  <a:schemeClr val="tx2"/>
                </a:solidFill>
              </a:rPr>
              <a:t>Click to edit Master title style</a:t>
            </a:r>
            <a:endParaRPr lang="en-GB" noProof="0">
              <a:solidFill>
                <a:schemeClr val="tx2"/>
              </a:solidFill>
            </a:endParaRPr>
          </a:p>
        </p:txBody>
      </p:sp>
      <p:sp>
        <p:nvSpPr>
          <p:cNvPr id="12" name="Picture Placeholder 11">
            <a:extLst>
              <a:ext uri="{FF2B5EF4-FFF2-40B4-BE49-F238E27FC236}">
                <a16:creationId xmlns:a16="http://schemas.microsoft.com/office/drawing/2014/main" id="{5972A87D-479C-4157-A7C5-33D8FC7B2974}"/>
              </a:ext>
            </a:extLst>
          </p:cNvPr>
          <p:cNvSpPr>
            <a:spLocks noGrp="1"/>
          </p:cNvSpPr>
          <p:nvPr>
            <p:ph type="pic" sz="quarter" idx="13"/>
          </p:nvPr>
        </p:nvSpPr>
        <p:spPr>
          <a:xfrm>
            <a:off x="448056" y="768096"/>
            <a:ext cx="2578608" cy="2816352"/>
          </a:xfrm>
          <a:solidFill>
            <a:schemeClr val="accent2"/>
          </a:solidFill>
        </p:spPr>
        <p:txBody>
          <a:bodyPr rtlCol="0"/>
          <a:lstStyle/>
          <a:p>
            <a:pPr rtl="0"/>
            <a:r>
              <a:rPr lang="en-US" noProof="0"/>
              <a:t>Click icon to add picture</a:t>
            </a:r>
            <a:endParaRPr lang="en-GB" noProof="0"/>
          </a:p>
        </p:txBody>
      </p:sp>
      <p:sp>
        <p:nvSpPr>
          <p:cNvPr id="13" name="Picture Placeholder 11">
            <a:extLst>
              <a:ext uri="{FF2B5EF4-FFF2-40B4-BE49-F238E27FC236}">
                <a16:creationId xmlns:a16="http://schemas.microsoft.com/office/drawing/2014/main" id="{78EE581A-A98D-4A1B-B826-3C60801D6672}"/>
              </a:ext>
            </a:extLst>
          </p:cNvPr>
          <p:cNvSpPr>
            <a:spLocks noGrp="1"/>
          </p:cNvSpPr>
          <p:nvPr>
            <p:ph type="pic" sz="quarter" idx="14"/>
          </p:nvPr>
        </p:nvSpPr>
        <p:spPr>
          <a:xfrm>
            <a:off x="3352800" y="768096"/>
            <a:ext cx="2578608" cy="2816352"/>
          </a:xfrm>
          <a:solidFill>
            <a:schemeClr val="accent2"/>
          </a:solidFill>
        </p:spPr>
        <p:txBody>
          <a:bodyPr rtlCol="0"/>
          <a:lstStyle/>
          <a:p>
            <a:pPr rtl="0"/>
            <a:r>
              <a:rPr lang="en-US" noProof="0"/>
              <a:t>Click icon to add picture</a:t>
            </a:r>
            <a:endParaRPr lang="en-GB" noProof="0"/>
          </a:p>
        </p:txBody>
      </p:sp>
      <p:sp>
        <p:nvSpPr>
          <p:cNvPr id="14" name="Picture Placeholder 11">
            <a:extLst>
              <a:ext uri="{FF2B5EF4-FFF2-40B4-BE49-F238E27FC236}">
                <a16:creationId xmlns:a16="http://schemas.microsoft.com/office/drawing/2014/main" id="{16AE88BE-E502-4D34-AAE9-6EE48F1ACE29}"/>
              </a:ext>
            </a:extLst>
          </p:cNvPr>
          <p:cNvSpPr>
            <a:spLocks noGrp="1"/>
          </p:cNvSpPr>
          <p:nvPr>
            <p:ph type="pic" sz="quarter" idx="15"/>
          </p:nvPr>
        </p:nvSpPr>
        <p:spPr>
          <a:xfrm>
            <a:off x="6257544" y="768096"/>
            <a:ext cx="2578608" cy="2816352"/>
          </a:xfrm>
          <a:solidFill>
            <a:schemeClr val="accent2"/>
          </a:solidFill>
        </p:spPr>
        <p:txBody>
          <a:bodyPr rtlCol="0"/>
          <a:lstStyle/>
          <a:p>
            <a:pPr rtl="0"/>
            <a:r>
              <a:rPr lang="en-US" noProof="0"/>
              <a:t>Click icon to add picture</a:t>
            </a:r>
            <a:endParaRPr lang="en-GB" noProof="0"/>
          </a:p>
        </p:txBody>
      </p:sp>
      <p:sp>
        <p:nvSpPr>
          <p:cNvPr id="16" name="Picture Placeholder 11">
            <a:extLst>
              <a:ext uri="{FF2B5EF4-FFF2-40B4-BE49-F238E27FC236}">
                <a16:creationId xmlns:a16="http://schemas.microsoft.com/office/drawing/2014/main" id="{9FD0C6B3-E0D9-4177-8079-178D1B0F530D}"/>
              </a:ext>
            </a:extLst>
          </p:cNvPr>
          <p:cNvSpPr>
            <a:spLocks noGrp="1"/>
          </p:cNvSpPr>
          <p:nvPr>
            <p:ph type="pic" sz="quarter" idx="16"/>
          </p:nvPr>
        </p:nvSpPr>
        <p:spPr>
          <a:xfrm>
            <a:off x="9162288" y="768096"/>
            <a:ext cx="2578608" cy="2816352"/>
          </a:xfrm>
          <a:solidFill>
            <a:schemeClr val="accent2"/>
          </a:solidFill>
        </p:spPr>
        <p:txBody>
          <a:bodyPr rtlCol="0"/>
          <a:lstStyle/>
          <a:p>
            <a:pPr rtl="0"/>
            <a:r>
              <a:rPr lang="en-US" noProof="0"/>
              <a:t>Click icon to add picture</a:t>
            </a:r>
            <a:endParaRPr lang="en-GB" noProof="0"/>
          </a:p>
        </p:txBody>
      </p:sp>
      <p:sp>
        <p:nvSpPr>
          <p:cNvPr id="10" name="Content Placeholder 2">
            <a:extLst>
              <a:ext uri="{FF2B5EF4-FFF2-40B4-BE49-F238E27FC236}">
                <a16:creationId xmlns:a16="http://schemas.microsoft.com/office/drawing/2014/main" id="{53AD8A25-150B-42DF-B6CC-FB1E5225D517}"/>
              </a:ext>
            </a:extLst>
          </p:cNvPr>
          <p:cNvSpPr>
            <a:spLocks noGrp="1"/>
          </p:cNvSpPr>
          <p:nvPr>
            <p:ph idx="1"/>
          </p:nvPr>
        </p:nvSpPr>
        <p:spPr>
          <a:xfrm>
            <a:off x="4520392" y="3956050"/>
            <a:ext cx="7225075" cy="1902749"/>
          </a:xfrm>
        </p:spPr>
        <p:txBody>
          <a:bodyPr rtlCol="0">
            <a:normAutofit/>
          </a:bodyPr>
          <a:lstStyle>
            <a:lvl1pPr marL="0" indent="0">
              <a:buNone/>
              <a:defRPr/>
            </a:lvl1pPr>
          </a:lstStyle>
          <a:p>
            <a:pPr lvl="0" rtl="0"/>
            <a:r>
              <a:rPr lang="en-US" noProof="0"/>
              <a:t>Click to edit Master text styles</a:t>
            </a:r>
          </a:p>
        </p:txBody>
      </p:sp>
      <p:sp>
        <p:nvSpPr>
          <p:cNvPr id="3" name="Footer Placeholder 2"/>
          <p:cNvSpPr>
            <a:spLocks noGrp="1"/>
          </p:cNvSpPr>
          <p:nvPr>
            <p:ph type="ftr" sz="quarter" idx="11"/>
          </p:nvPr>
        </p:nvSpPr>
        <p:spPr/>
        <p:txBody>
          <a:bodyPr rtlCol="0"/>
          <a:lstStyle/>
          <a:p>
            <a:pPr rtl="0"/>
            <a:r>
              <a:rPr lang="en-GB" noProof="0"/>
              <a:t>Sample Footer Text</a:t>
            </a:r>
          </a:p>
        </p:txBody>
      </p:sp>
      <p:sp>
        <p:nvSpPr>
          <p:cNvPr id="2" name="Date Placeholder 1"/>
          <p:cNvSpPr>
            <a:spLocks noGrp="1"/>
          </p:cNvSpPr>
          <p:nvPr>
            <p:ph type="dt" sz="half" idx="10"/>
          </p:nvPr>
        </p:nvSpPr>
        <p:spPr/>
        <p:txBody>
          <a:bodyPr rtlCol="0"/>
          <a:lstStyle/>
          <a:p>
            <a:pPr rtl="0"/>
            <a:r>
              <a:rPr lang="en-GB" noProof="0"/>
              <a:t>20XX</a:t>
            </a:r>
          </a:p>
        </p:txBody>
      </p:sp>
      <p:sp>
        <p:nvSpPr>
          <p:cNvPr id="4" name="Slide Number Placeholder 3"/>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35069925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losin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720F9CA6-0CB1-4A9E-96E4-67800B107E21}"/>
              </a:ext>
              <a:ext uri="{C183D7F6-B498-43B3-948B-1728B52AA6E4}">
                <adec:decorative xmlns:adec="http://schemas.microsoft.com/office/drawing/2017/decorative" val="1"/>
              </a:ext>
            </a:extLst>
          </p:cNvPr>
          <p:cNvSpPr/>
          <p:nvPr userDrawn="1"/>
        </p:nvSpPr>
        <p:spPr>
          <a:xfrm>
            <a:off x="0" y="0"/>
            <a:ext cx="12192000" cy="6858000"/>
          </a:xfrm>
          <a:prstGeom prst="rect">
            <a:avLst/>
          </a:prstGeom>
          <a:solidFill>
            <a:schemeClr val="bg1">
              <a:lumMod val="75000"/>
              <a:lumOff val="2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05826FB8-73AC-4F8B-BD9C-B5E87FC9C6A9}"/>
              </a:ext>
              <a:ext uri="{C183D7F6-B498-43B3-948B-1728B52AA6E4}">
                <adec:decorative xmlns:adec="http://schemas.microsoft.com/office/drawing/2017/decorative" val="1"/>
              </a:ext>
            </a:extLst>
          </p:cNvPr>
          <p:cNvSpPr/>
          <p:nvPr userDrawn="1"/>
        </p:nvSpPr>
        <p:spPr>
          <a:xfrm>
            <a:off x="638620" y="457200"/>
            <a:ext cx="3511233" cy="91439"/>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1">
            <a:extLst>
              <a:ext uri="{FF2B5EF4-FFF2-40B4-BE49-F238E27FC236}">
                <a16:creationId xmlns:a16="http://schemas.microsoft.com/office/drawing/2014/main" id="{D0F196A1-2430-4797-B656-A38302FAFF33}"/>
              </a:ext>
            </a:extLst>
          </p:cNvPr>
          <p:cNvSpPr>
            <a:spLocks noGrp="1"/>
          </p:cNvSpPr>
          <p:nvPr>
            <p:ph type="title"/>
          </p:nvPr>
        </p:nvSpPr>
        <p:spPr>
          <a:xfrm>
            <a:off x="609906" y="702156"/>
            <a:ext cx="3568661" cy="1188720"/>
          </a:xfrm>
        </p:spPr>
        <p:txBody>
          <a:bodyPr rtlCol="0"/>
          <a:lstStyle/>
          <a:p>
            <a:pPr rtl="0"/>
            <a:r>
              <a:rPr lang="en-US" noProof="0"/>
              <a:t>Click to edit Master title style</a:t>
            </a:r>
            <a:endParaRPr lang="en-GB" noProof="0"/>
          </a:p>
        </p:txBody>
      </p:sp>
      <p:sp>
        <p:nvSpPr>
          <p:cNvPr id="6" name="Content Placeholder 2">
            <a:extLst>
              <a:ext uri="{FF2B5EF4-FFF2-40B4-BE49-F238E27FC236}">
                <a16:creationId xmlns:a16="http://schemas.microsoft.com/office/drawing/2014/main" id="{F7AE5FA5-AF50-4B00-8E20-1B20A667A3BF}"/>
              </a:ext>
            </a:extLst>
          </p:cNvPr>
          <p:cNvSpPr>
            <a:spLocks noGrp="1"/>
          </p:cNvSpPr>
          <p:nvPr>
            <p:ph idx="1"/>
          </p:nvPr>
        </p:nvSpPr>
        <p:spPr>
          <a:xfrm>
            <a:off x="609906" y="2340864"/>
            <a:ext cx="3568661" cy="3634486"/>
          </a:xfrm>
        </p:spPr>
        <p:txBody>
          <a:bodyPr rtlCol="0">
            <a:normAutofit/>
          </a:bodyPr>
          <a:lstStyle>
            <a:lvl1pPr marL="0" indent="0">
              <a:buNone/>
              <a:defRPr/>
            </a:lvl1pPr>
          </a:lstStyle>
          <a:p>
            <a:pPr lvl="0" rtl="0"/>
            <a:r>
              <a:rPr lang="en-US" noProof="0"/>
              <a:t>Click to edit Master text styles</a:t>
            </a:r>
          </a:p>
        </p:txBody>
      </p:sp>
      <p:sp>
        <p:nvSpPr>
          <p:cNvPr id="3" name="Footer Placeholder 2"/>
          <p:cNvSpPr>
            <a:spLocks noGrp="1"/>
          </p:cNvSpPr>
          <p:nvPr>
            <p:ph type="ftr" sz="quarter" idx="11"/>
          </p:nvPr>
        </p:nvSpPr>
        <p:spPr/>
        <p:txBody>
          <a:bodyPr rtlCol="0"/>
          <a:lstStyle/>
          <a:p>
            <a:pPr rtl="0"/>
            <a:r>
              <a:rPr lang="en-GB" noProof="0"/>
              <a:t>Sample Footer Text</a:t>
            </a:r>
          </a:p>
        </p:txBody>
      </p:sp>
      <p:sp>
        <p:nvSpPr>
          <p:cNvPr id="13" name="Picture Placeholder 12">
            <a:extLst>
              <a:ext uri="{FF2B5EF4-FFF2-40B4-BE49-F238E27FC236}">
                <a16:creationId xmlns:a16="http://schemas.microsoft.com/office/drawing/2014/main" id="{83237575-909D-45C0-B594-0B7A40F04B52}"/>
              </a:ext>
            </a:extLst>
          </p:cNvPr>
          <p:cNvSpPr>
            <a:spLocks noGrp="1"/>
          </p:cNvSpPr>
          <p:nvPr>
            <p:ph type="pic" sz="quarter" idx="13"/>
          </p:nvPr>
        </p:nvSpPr>
        <p:spPr>
          <a:xfrm>
            <a:off x="4657344" y="0"/>
            <a:ext cx="7534656" cy="6858000"/>
          </a:xfrm>
          <a:solidFill>
            <a:schemeClr val="accent2"/>
          </a:solidFill>
        </p:spPr>
        <p:txBody>
          <a:bodyPr rtlCol="0"/>
          <a:lstStyle/>
          <a:p>
            <a:pPr rtl="0"/>
            <a:r>
              <a:rPr lang="en-US" noProof="0"/>
              <a:t>Click icon to add picture</a:t>
            </a:r>
            <a:endParaRPr lang="en-GB" noProof="0"/>
          </a:p>
        </p:txBody>
      </p:sp>
      <p:sp>
        <p:nvSpPr>
          <p:cNvPr id="2" name="Date Placeholder 1"/>
          <p:cNvSpPr>
            <a:spLocks noGrp="1"/>
          </p:cNvSpPr>
          <p:nvPr>
            <p:ph type="dt" sz="half" idx="10"/>
          </p:nvPr>
        </p:nvSpPr>
        <p:spPr/>
        <p:txBody>
          <a:bodyPr rtlCol="0"/>
          <a:lstStyle/>
          <a:p>
            <a:pPr rtl="0"/>
            <a:r>
              <a:rPr lang="en-GB" noProof="0"/>
              <a:t>20XX</a:t>
            </a:r>
          </a:p>
        </p:txBody>
      </p:sp>
      <p:sp>
        <p:nvSpPr>
          <p:cNvPr id="4" name="Slide Number Placeholder 3"/>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198225432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a:extLst>
              <a:ext uri="{C183D7F6-B498-43B3-948B-1728B52AA6E4}">
                <adec:decorative xmlns:adec="http://schemas.microsoft.com/office/drawing/2017/decorative" val="1"/>
              </a:ext>
            </a:extLst>
          </p:cNvPr>
          <p:cNvSpPr>
            <a:spLocks noChangeAspect="1"/>
          </p:cNvSpPr>
          <p:nvPr/>
        </p:nvSpPr>
        <p:spPr>
          <a:xfrm>
            <a:off x="447817" y="5141974"/>
            <a:ext cx="11290860" cy="1258827"/>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2393950"/>
            <a:ext cx="11029615" cy="2147467"/>
          </a:xfrm>
        </p:spPr>
        <p:txBody>
          <a:bodyPr rtlCol="0" anchor="b">
            <a:normAutofit/>
          </a:bodyPr>
          <a:lstStyle>
            <a:lvl1pPr algn="l">
              <a:defRPr sz="3600" b="0" cap="all">
                <a:solidFill>
                  <a:schemeClr val="tx1">
                    <a:lumMod val="75000"/>
                    <a:lumOff val="25000"/>
                  </a:schemeClr>
                </a:solidFill>
              </a:defRPr>
            </a:lvl1pPr>
          </a:lstStyle>
          <a:p>
            <a:pPr rtl="0"/>
            <a:r>
              <a:rPr lang="en-US" noProof="0"/>
              <a:t>Click to edit Master title style</a:t>
            </a:r>
            <a:endParaRPr lang="en-GB" noProof="0"/>
          </a:p>
        </p:txBody>
      </p:sp>
      <p:sp>
        <p:nvSpPr>
          <p:cNvPr id="3" name="Text Placeholder 2"/>
          <p:cNvSpPr>
            <a:spLocks noGrp="1"/>
          </p:cNvSpPr>
          <p:nvPr>
            <p:ph type="body" idx="1"/>
          </p:nvPr>
        </p:nvSpPr>
        <p:spPr>
          <a:xfrm>
            <a:off x="581192" y="4541417"/>
            <a:ext cx="11029615" cy="600556"/>
          </a:xfrm>
        </p:spPr>
        <p:txBody>
          <a:bodyPr rtlCol="0" anchor="t">
            <a:normAutofit/>
          </a:bodyPr>
          <a:lstStyle>
            <a:lvl1pPr marL="0" indent="0" algn="l">
              <a:buNone/>
              <a:defRPr sz="18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n-US" noProof="0"/>
              <a:t>Click to edit Master text styles</a:t>
            </a:r>
          </a:p>
        </p:txBody>
      </p:sp>
    </p:spTree>
    <p:extLst>
      <p:ext uri="{BB962C8B-B14F-4D97-AF65-F5344CB8AC3E}">
        <p14:creationId xmlns:p14="http://schemas.microsoft.com/office/powerpoint/2010/main" val="290843933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581193" y="729658"/>
            <a:ext cx="11029616" cy="988332"/>
          </a:xfrm>
        </p:spPr>
        <p:txBody>
          <a:bodyPr rtlCol="0"/>
          <a:lstStyle/>
          <a:p>
            <a:pPr rtl="0"/>
            <a:r>
              <a:rPr lang="en-US" noProof="0"/>
              <a:t>Click to edit Master title style</a:t>
            </a:r>
            <a:endParaRPr lang="en-GB" noProof="0"/>
          </a:p>
        </p:txBody>
      </p:sp>
      <p:sp>
        <p:nvSpPr>
          <p:cNvPr id="3" name="Content Placeholder 2"/>
          <p:cNvSpPr>
            <a:spLocks noGrp="1"/>
          </p:cNvSpPr>
          <p:nvPr>
            <p:ph sz="half" idx="1"/>
          </p:nvPr>
        </p:nvSpPr>
        <p:spPr>
          <a:xfrm>
            <a:off x="581193" y="2228003"/>
            <a:ext cx="5194767" cy="3633047"/>
          </a:xfrm>
        </p:spPr>
        <p:txBody>
          <a:bodyPr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Content Placeholder 3"/>
          <p:cNvSpPr>
            <a:spLocks noGrp="1"/>
          </p:cNvSpPr>
          <p:nvPr>
            <p:ph sz="half" idx="2"/>
          </p:nvPr>
        </p:nvSpPr>
        <p:spPr>
          <a:xfrm>
            <a:off x="6416039" y="2228003"/>
            <a:ext cx="5194769" cy="3633047"/>
          </a:xfrm>
        </p:spPr>
        <p:txBody>
          <a:bodyPr rtlCol="0">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6" name="Footer Placeholder 5"/>
          <p:cNvSpPr>
            <a:spLocks noGrp="1"/>
          </p:cNvSpPr>
          <p:nvPr>
            <p:ph type="ftr" sz="quarter" idx="11"/>
          </p:nvPr>
        </p:nvSpPr>
        <p:spPr/>
        <p:txBody>
          <a:bodyPr rtlCol="0"/>
          <a:lstStyle/>
          <a:p>
            <a:pPr rtl="0"/>
            <a:r>
              <a:rPr lang="en-GB" noProof="0"/>
              <a:t>Sample Footer Text</a:t>
            </a:r>
          </a:p>
        </p:txBody>
      </p:sp>
      <p:sp>
        <p:nvSpPr>
          <p:cNvPr id="5" name="Date Placeholder 4"/>
          <p:cNvSpPr>
            <a:spLocks noGrp="1"/>
          </p:cNvSpPr>
          <p:nvPr>
            <p:ph type="dt" sz="half" idx="10"/>
          </p:nvPr>
        </p:nvSpPr>
        <p:spPr/>
        <p:txBody>
          <a:bodyPr rtlCol="0"/>
          <a:lstStyle/>
          <a:p>
            <a:pPr rtl="0"/>
            <a:r>
              <a:rPr lang="en-GB" noProof="0"/>
              <a:t>20XX</a:t>
            </a:r>
          </a:p>
        </p:txBody>
      </p:sp>
      <p:sp>
        <p:nvSpPr>
          <p:cNvPr id="7" name="Slide Number Placeholder 6"/>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9679185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rtlCol="0"/>
          <a:lstStyle/>
          <a:p>
            <a:pPr rtl="0"/>
            <a:r>
              <a:rPr lang="en-GB" noProof="0"/>
              <a:t>Sample Footer Text</a:t>
            </a:r>
          </a:p>
        </p:txBody>
      </p:sp>
      <p:sp>
        <p:nvSpPr>
          <p:cNvPr id="2" name="Date Placeholder 1"/>
          <p:cNvSpPr>
            <a:spLocks noGrp="1"/>
          </p:cNvSpPr>
          <p:nvPr>
            <p:ph type="dt" sz="half" idx="10"/>
          </p:nvPr>
        </p:nvSpPr>
        <p:spPr/>
        <p:txBody>
          <a:bodyPr rtlCol="0"/>
          <a:lstStyle/>
          <a:p>
            <a:pPr rtl="0"/>
            <a:r>
              <a:rPr lang="en-GB" noProof="0"/>
              <a:t>20XX</a:t>
            </a:r>
          </a:p>
        </p:txBody>
      </p:sp>
      <p:sp>
        <p:nvSpPr>
          <p:cNvPr id="4" name="Slide Number Placeholder 3"/>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230789867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a:extLst>
              <a:ext uri="{C183D7F6-B498-43B3-948B-1728B52AA6E4}">
                <adec:decorative xmlns:adec="http://schemas.microsoft.com/office/drawing/2017/decorative" val="1"/>
              </a:ext>
            </a:extLst>
          </p:cNvPr>
          <p:cNvSpPr>
            <a:spLocks noChangeAspect="1"/>
          </p:cNvSpPr>
          <p:nvPr/>
        </p:nvSpPr>
        <p:spPr>
          <a:xfrm>
            <a:off x="447817" y="601200"/>
            <a:ext cx="3682723" cy="5815475"/>
          </a:xfrm>
          <a:prstGeom prst="rect">
            <a:avLst/>
          </a:prstGeom>
          <a:solidFill>
            <a:srgbClr val="465359"/>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767857" y="933450"/>
            <a:ext cx="3031852" cy="1722419"/>
          </a:xfrm>
        </p:spPr>
        <p:txBody>
          <a:bodyPr rtlCol="0" anchor="b">
            <a:normAutofit/>
          </a:bodyPr>
          <a:lstStyle>
            <a:lvl1pPr algn="l">
              <a:defRPr sz="2400" b="0">
                <a:solidFill>
                  <a:srgbClr val="FFFFFF"/>
                </a:solidFill>
              </a:defRPr>
            </a:lvl1pPr>
          </a:lstStyle>
          <a:p>
            <a:pPr rtl="0"/>
            <a:r>
              <a:rPr lang="en-US" noProof="0"/>
              <a:t>Click to edit Master title style</a:t>
            </a:r>
            <a:endParaRPr lang="en-GB" noProof="0"/>
          </a:p>
        </p:txBody>
      </p:sp>
      <p:sp>
        <p:nvSpPr>
          <p:cNvPr id="3" name="Content Placeholder 2"/>
          <p:cNvSpPr>
            <a:spLocks noGrp="1"/>
          </p:cNvSpPr>
          <p:nvPr>
            <p:ph idx="1"/>
          </p:nvPr>
        </p:nvSpPr>
        <p:spPr>
          <a:xfrm>
            <a:off x="4900928" y="1179829"/>
            <a:ext cx="6650991" cy="4658216"/>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Text Placeholder 3"/>
          <p:cNvSpPr>
            <a:spLocks noGrp="1"/>
          </p:cNvSpPr>
          <p:nvPr>
            <p:ph type="body" sz="half" idx="2"/>
          </p:nvPr>
        </p:nvSpPr>
        <p:spPr>
          <a:xfrm>
            <a:off x="767857" y="2836654"/>
            <a:ext cx="3031852" cy="3001392"/>
          </a:xfrm>
        </p:spPr>
        <p:txBody>
          <a:bodyPr rtlCol="0" anchor="t">
            <a:normAutofit/>
          </a:bodyPr>
          <a:lstStyle>
            <a:lvl1pPr marL="0" indent="0" algn="l">
              <a:buNone/>
              <a:defRPr sz="1600">
                <a:solidFill>
                  <a:srgbClr val="FFFFFF"/>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US" noProof="0"/>
              <a:t>Click to edit Master text styles</a:t>
            </a:r>
          </a:p>
        </p:txBody>
      </p:sp>
      <p:sp>
        <p:nvSpPr>
          <p:cNvPr id="10" name="Footer Placeholder 9">
            <a:extLst>
              <a:ext uri="{FF2B5EF4-FFF2-40B4-BE49-F238E27FC236}">
                <a16:creationId xmlns:a16="http://schemas.microsoft.com/office/drawing/2014/main" id="{B72412AE-119E-4982-8B24-63365EFCA796}"/>
              </a:ext>
            </a:extLst>
          </p:cNvPr>
          <p:cNvSpPr>
            <a:spLocks noGrp="1"/>
          </p:cNvSpPr>
          <p:nvPr>
            <p:ph type="ftr" sz="quarter" idx="11"/>
          </p:nvPr>
        </p:nvSpPr>
        <p:spPr>
          <a:xfrm>
            <a:off x="581192" y="6452590"/>
            <a:ext cx="6917210" cy="365125"/>
          </a:xfrm>
        </p:spPr>
        <p:txBody>
          <a:bodyPr rtlCol="0"/>
          <a:lstStyle/>
          <a:p>
            <a:pPr rtl="0"/>
            <a:r>
              <a:rPr lang="en-GB" noProof="0"/>
              <a:t>Sample Footer Text</a:t>
            </a:r>
          </a:p>
        </p:txBody>
      </p:sp>
      <p:sp>
        <p:nvSpPr>
          <p:cNvPr id="8" name="Date Placeholder 7">
            <a:extLst>
              <a:ext uri="{FF2B5EF4-FFF2-40B4-BE49-F238E27FC236}">
                <a16:creationId xmlns:a16="http://schemas.microsoft.com/office/drawing/2014/main" id="{0B919CC2-2A65-446F-B538-9E6249035445}"/>
              </a:ext>
            </a:extLst>
          </p:cNvPr>
          <p:cNvSpPr>
            <a:spLocks noGrp="1"/>
          </p:cNvSpPr>
          <p:nvPr>
            <p:ph type="dt" sz="half" idx="10"/>
          </p:nvPr>
        </p:nvSpPr>
        <p:spPr>
          <a:xfrm>
            <a:off x="7605951" y="6456916"/>
            <a:ext cx="2844799" cy="365125"/>
          </a:xfrm>
        </p:spPr>
        <p:txBody>
          <a:bodyPr rtlCol="0"/>
          <a:lstStyle/>
          <a:p>
            <a:pPr rtl="0"/>
            <a:r>
              <a:rPr lang="en-GB" noProof="0"/>
              <a:t>20XX</a:t>
            </a:r>
          </a:p>
        </p:txBody>
      </p:sp>
      <p:sp>
        <p:nvSpPr>
          <p:cNvPr id="11" name="Slide Number Placeholder 10">
            <a:extLst>
              <a:ext uri="{FF2B5EF4-FFF2-40B4-BE49-F238E27FC236}">
                <a16:creationId xmlns:a16="http://schemas.microsoft.com/office/drawing/2014/main" id="{7FC4BB19-6AD1-45CF-9F99-00B109890FAB}"/>
              </a:ext>
            </a:extLst>
          </p:cNvPr>
          <p:cNvSpPr>
            <a:spLocks noGrp="1"/>
          </p:cNvSpPr>
          <p:nvPr>
            <p:ph type="sldNum" sz="quarter" idx="12"/>
          </p:nvPr>
        </p:nvSpPr>
        <p:spPr>
          <a:xfrm>
            <a:off x="10558300" y="6456916"/>
            <a:ext cx="1052510" cy="365125"/>
          </a:xfrm>
        </p:spPr>
        <p:txBody>
          <a:bodyPr rtlCol="0"/>
          <a:lstStyle/>
          <a:p>
            <a:pPr rtl="0"/>
            <a:fld id="{3A98EE3D-8CD1-4C3F-BD1C-C98C9596463C}" type="slidenum">
              <a:rPr lang="en-GB" noProof="0" smtClean="0"/>
              <a:pPr/>
              <a:t>‹#›</a:t>
            </a:fld>
            <a:endParaRPr lang="en-GB" noProof="0"/>
          </a:p>
        </p:txBody>
      </p:sp>
    </p:spTree>
    <p:extLst>
      <p:ext uri="{BB962C8B-B14F-4D97-AF65-F5344CB8AC3E}">
        <p14:creationId xmlns:p14="http://schemas.microsoft.com/office/powerpoint/2010/main" val="21592844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rtlCol="0" anchor="b">
            <a:normAutofit/>
          </a:bodyPr>
          <a:lstStyle>
            <a:lvl1pPr algn="l">
              <a:defRPr sz="2400" b="0">
                <a:solidFill>
                  <a:schemeClr val="tx1">
                    <a:lumMod val="75000"/>
                    <a:lumOff val="25000"/>
                  </a:schemeClr>
                </a:solidFill>
              </a:defRPr>
            </a:lvl1pPr>
          </a:lstStyle>
          <a:p>
            <a:pPr rtl="0"/>
            <a:r>
              <a:rPr lang="en-US" noProof="0"/>
              <a:t>Click to edit Master title style</a:t>
            </a:r>
            <a:endParaRPr lang="en-GB" noProof="0"/>
          </a:p>
        </p:txBody>
      </p:sp>
      <p:sp>
        <p:nvSpPr>
          <p:cNvPr id="3" name="Picture Placeholder 2"/>
          <p:cNvSpPr>
            <a:spLocks noGrp="1" noChangeAspect="1"/>
          </p:cNvSpPr>
          <p:nvPr>
            <p:ph type="pic" idx="1"/>
          </p:nvPr>
        </p:nvSpPr>
        <p:spPr>
          <a:xfrm>
            <a:off x="447817" y="641350"/>
            <a:ext cx="11290859" cy="3651249"/>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n-US" noProof="0"/>
              <a:t>Click icon to add picture</a:t>
            </a:r>
            <a:endParaRPr lang="en-GB" noProof="0"/>
          </a:p>
        </p:txBody>
      </p:sp>
      <p:sp>
        <p:nvSpPr>
          <p:cNvPr id="4" name="Text Placeholder 3"/>
          <p:cNvSpPr>
            <a:spLocks noGrp="1"/>
          </p:cNvSpPr>
          <p:nvPr>
            <p:ph type="body" sz="half" idx="2"/>
          </p:nvPr>
        </p:nvSpPr>
        <p:spPr>
          <a:xfrm>
            <a:off x="581192" y="5260127"/>
            <a:ext cx="11029617" cy="998148"/>
          </a:xfrm>
        </p:spPr>
        <p:txBody>
          <a:bodyPr rtlCol="0"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n-US" noProof="0"/>
              <a:t>Click to edit Master text styles</a:t>
            </a:r>
          </a:p>
        </p:txBody>
      </p:sp>
      <p:sp>
        <p:nvSpPr>
          <p:cNvPr id="6" name="Footer Placeholder 5"/>
          <p:cNvSpPr>
            <a:spLocks noGrp="1"/>
          </p:cNvSpPr>
          <p:nvPr>
            <p:ph type="ftr" sz="quarter" idx="11"/>
          </p:nvPr>
        </p:nvSpPr>
        <p:spPr/>
        <p:txBody>
          <a:bodyPr rtlCol="0"/>
          <a:lstStyle/>
          <a:p>
            <a:pPr algn="l" rtl="0"/>
            <a:r>
              <a:rPr lang="en-GB" noProof="0"/>
              <a:t>Sample Footer Text</a:t>
            </a:r>
          </a:p>
        </p:txBody>
      </p:sp>
      <p:sp>
        <p:nvSpPr>
          <p:cNvPr id="5" name="Date Placeholder 4"/>
          <p:cNvSpPr>
            <a:spLocks noGrp="1"/>
          </p:cNvSpPr>
          <p:nvPr>
            <p:ph type="dt" sz="half" idx="10"/>
          </p:nvPr>
        </p:nvSpPr>
        <p:spPr/>
        <p:txBody>
          <a:bodyPr rtlCol="0"/>
          <a:lstStyle/>
          <a:p>
            <a:pPr rtl="0"/>
            <a:r>
              <a:rPr lang="en-GB" noProof="0"/>
              <a:t>20XX</a:t>
            </a:r>
          </a:p>
        </p:txBody>
      </p:sp>
      <p:sp>
        <p:nvSpPr>
          <p:cNvPr id="7" name="Slide Number Placeholder 6"/>
          <p:cNvSpPr>
            <a:spLocks noGrp="1"/>
          </p:cNvSpPr>
          <p:nvPr>
            <p:ph type="sldNum" sz="quarter" idx="12"/>
          </p:nvPr>
        </p:nvSpPr>
        <p:spPr/>
        <p:txBody>
          <a:bodyPr rtlCol="0"/>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27165060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DA78C165-B12A-4B46-AC7E-8E730F42CBBA}"/>
              </a:ext>
            </a:extLst>
          </p:cNvPr>
          <p:cNvCxnSpPr>
            <a:cxnSpLocks/>
          </p:cNvCxnSpPr>
          <p:nvPr userDrawn="1"/>
        </p:nvCxnSpPr>
        <p:spPr>
          <a:xfrm>
            <a:off x="4241830" y="495574"/>
            <a:ext cx="3703320" cy="0"/>
          </a:xfrm>
          <a:prstGeom prst="line">
            <a:avLst/>
          </a:prstGeom>
          <a:ln w="82550" cap="flat">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B15F2DE1-F272-49DD-84C1-C2FB82B723E3}"/>
              </a:ext>
            </a:extLst>
          </p:cNvPr>
          <p:cNvCxnSpPr>
            <a:cxnSpLocks/>
          </p:cNvCxnSpPr>
          <p:nvPr userDrawn="1"/>
        </p:nvCxnSpPr>
        <p:spPr>
          <a:xfrm>
            <a:off x="8042147" y="495574"/>
            <a:ext cx="3703320" cy="0"/>
          </a:xfrm>
          <a:prstGeom prst="line">
            <a:avLst/>
          </a:prstGeom>
          <a:ln w="82550" cap="flat">
            <a:solidFill>
              <a:schemeClr val="accent4"/>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D20BB053-86D6-405E-A719-7B6EF23E7207}"/>
              </a:ext>
            </a:extLst>
          </p:cNvPr>
          <p:cNvCxnSpPr>
            <a:cxnSpLocks/>
          </p:cNvCxnSpPr>
          <p:nvPr userDrawn="1"/>
        </p:nvCxnSpPr>
        <p:spPr>
          <a:xfrm>
            <a:off x="437009" y="495574"/>
            <a:ext cx="3703320" cy="0"/>
          </a:xfrm>
          <a:prstGeom prst="line">
            <a:avLst/>
          </a:prstGeom>
          <a:ln w="82550" cap="flat">
            <a:solidFill>
              <a:schemeClr val="accent3"/>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n-US" noProof="0"/>
              <a:t>Click to edit Master title style</a:t>
            </a:r>
            <a:endParaRPr lang="en-GB" noProof="0"/>
          </a:p>
        </p:txBody>
      </p:sp>
      <p:sp>
        <p:nvSpPr>
          <p:cNvPr id="3" name="Text Placeholder 2"/>
          <p:cNvSpPr>
            <a:spLocks noGrp="1"/>
          </p:cNvSpPr>
          <p:nvPr>
            <p:ph type="body" idx="1"/>
          </p:nvPr>
        </p:nvSpPr>
        <p:spPr>
          <a:xfrm>
            <a:off x="581192" y="2336002"/>
            <a:ext cx="11029616" cy="3652047"/>
          </a:xfrm>
          <a:prstGeom prst="rect">
            <a:avLst/>
          </a:prstGeom>
        </p:spPr>
        <p:txBody>
          <a:bodyPr vert="horz" lIns="91440" tIns="45720" rIns="91440" bIns="45720" rtlCol="0" anchor="ctr">
            <a:normAutofit/>
          </a:bodyPr>
          <a:lstStyle/>
          <a:p>
            <a:pPr lvl="0" rtl="0"/>
            <a:r>
              <a:rPr lang="en-US" noProof="0"/>
              <a:t>Click to edit Master text styles</a:t>
            </a:r>
          </a:p>
          <a:p>
            <a:pPr lvl="1" rtl="0"/>
            <a:r>
              <a:rPr lang="en-US" noProof="0"/>
              <a:t>Second level</a:t>
            </a:r>
          </a:p>
          <a:p>
            <a:pPr lvl="2" rtl="0"/>
            <a:r>
              <a:rPr lang="en-US" noProof="0"/>
              <a:t>Third level</a:t>
            </a:r>
          </a:p>
          <a:p>
            <a:pPr lvl="3" rtl="0"/>
            <a:r>
              <a:rPr lang="en-US" noProof="0"/>
              <a:t>Fourth level</a:t>
            </a:r>
          </a:p>
          <a:p>
            <a:pPr lvl="4" rtl="0"/>
            <a:r>
              <a:rPr lang="en-US" noProof="0"/>
              <a:t>Fifth level</a:t>
            </a:r>
            <a:endParaRPr lang="en-GB" noProof="0"/>
          </a:p>
        </p:txBody>
      </p:sp>
      <p:sp>
        <p:nvSpPr>
          <p:cNvPr id="4" name="Date Placeholder 3"/>
          <p:cNvSpPr>
            <a:spLocks noGrp="1"/>
          </p:cNvSpPr>
          <p:nvPr>
            <p:ph type="dt" sz="half" idx="2"/>
          </p:nvPr>
        </p:nvSpPr>
        <p:spPr>
          <a:xfrm>
            <a:off x="7605951" y="6423914"/>
            <a:ext cx="2844799"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r>
              <a:rPr lang="en-GB" noProof="0"/>
              <a:t>20XX</a:t>
            </a:r>
          </a:p>
        </p:txBody>
      </p:sp>
      <p:sp>
        <p:nvSpPr>
          <p:cNvPr id="5" name="Footer Placeholder 4"/>
          <p:cNvSpPr>
            <a:spLocks noGrp="1"/>
          </p:cNvSpPr>
          <p:nvPr>
            <p:ph type="ftr" sz="quarter" idx="3"/>
          </p:nvPr>
        </p:nvSpPr>
        <p:spPr>
          <a:xfrm>
            <a:off x="581192" y="6423914"/>
            <a:ext cx="6917210" cy="365125"/>
          </a:xfrm>
          <a:prstGeom prst="rect">
            <a:avLst/>
          </a:prstGeom>
        </p:spPr>
        <p:txBody>
          <a:bodyPr vert="horz" lIns="91440" tIns="45720" rIns="91440" bIns="45720" rtlCol="0" anchor="ctr"/>
          <a:lstStyle>
            <a:lvl1pPr algn="l">
              <a:defRPr sz="900" cap="all">
                <a:solidFill>
                  <a:schemeClr val="tx1">
                    <a:lumMod val="75000"/>
                    <a:lumOff val="25000"/>
                  </a:schemeClr>
                </a:solidFill>
              </a:defRPr>
            </a:lvl1pPr>
          </a:lstStyle>
          <a:p>
            <a:pPr rtl="0"/>
            <a:r>
              <a:rPr lang="en-GB" noProof="0"/>
              <a:t>Sample Footer Text</a:t>
            </a:r>
          </a:p>
        </p:txBody>
      </p:sp>
      <p:sp>
        <p:nvSpPr>
          <p:cNvPr id="6" name="Slide Number Placeholder 5"/>
          <p:cNvSpPr>
            <a:spLocks noGrp="1"/>
          </p:cNvSpPr>
          <p:nvPr>
            <p:ph type="sldNum" sz="quarter" idx="4"/>
          </p:nvPr>
        </p:nvSpPr>
        <p:spPr>
          <a:xfrm>
            <a:off x="10558300" y="6423914"/>
            <a:ext cx="1052510" cy="365125"/>
          </a:xfrm>
          <a:prstGeom prst="rect">
            <a:avLst/>
          </a:prstGeom>
        </p:spPr>
        <p:txBody>
          <a:bodyPr vert="horz" lIns="91440" tIns="45720" rIns="91440" bIns="45720" rtlCol="0" anchor="ctr"/>
          <a:lstStyle>
            <a:lvl1pPr algn="r">
              <a:defRPr sz="900">
                <a:solidFill>
                  <a:schemeClr val="tx1">
                    <a:lumMod val="75000"/>
                    <a:lumOff val="25000"/>
                  </a:schemeClr>
                </a:solidFill>
              </a:defRPr>
            </a:lvl1pPr>
          </a:lstStyle>
          <a:p>
            <a:pPr rtl="0"/>
            <a:fld id="{3A98EE3D-8CD1-4C3F-BD1C-C98C9596463C}" type="slidenum">
              <a:rPr lang="en-GB" noProof="0" smtClean="0"/>
              <a:t>‹#›</a:t>
            </a:fld>
            <a:endParaRPr lang="en-GB" noProof="0"/>
          </a:p>
        </p:txBody>
      </p:sp>
    </p:spTree>
    <p:extLst>
      <p:ext uri="{BB962C8B-B14F-4D97-AF65-F5344CB8AC3E}">
        <p14:creationId xmlns:p14="http://schemas.microsoft.com/office/powerpoint/2010/main" val="2179292126"/>
      </p:ext>
    </p:extLst>
  </p:cSld>
  <p:clrMap bg1="lt1" tx1="dk1" bg2="lt2" tx2="dk2" accent1="accent1" accent2="accent2" accent3="accent3" accent4="accent4" accent5="accent5" accent6="accent6" hlink="hlink" folHlink="folHlink"/>
  <p:sldLayoutIdLst>
    <p:sldLayoutId id="2147483774" r:id="rId1"/>
    <p:sldLayoutId id="2147483775" r:id="rId2"/>
    <p:sldLayoutId id="2147483777" r:id="rId3"/>
    <p:sldLayoutId id="2147483780" r:id="rId4"/>
    <p:sldLayoutId id="2147483764" r:id="rId5"/>
    <p:sldLayoutId id="2147483783" r:id="rId6"/>
    <p:sldLayoutId id="2147483784" r:id="rId7"/>
    <p:sldLayoutId id="2147483767" r:id="rId8"/>
    <p:sldLayoutId id="2147483782" r:id="rId9"/>
    <p:sldLayoutId id="2147483778" r:id="rId10"/>
    <p:sldLayoutId id="2147483779" r:id="rId11"/>
    <p:sldLayoutId id="2147483765" r:id="rId12"/>
    <p:sldLayoutId id="2147483766" r:id="rId13"/>
    <p:sldLayoutId id="2147483769" r:id="rId14"/>
    <p:sldLayoutId id="2147483770" r:id="rId15"/>
    <p:sldLayoutId id="2147483771" r:id="rId16"/>
  </p:sldLayoutIdLst>
  <p:hf hdr="0"/>
  <p:txStyles>
    <p:titleStyle>
      <a:lvl1pPr algn="l" defTabSz="457200" rtl="0" eaLnBrk="1" latinLnBrk="0" hangingPunct="1">
        <a:spcBef>
          <a:spcPct val="0"/>
        </a:spcBef>
        <a:buNone/>
        <a:defRPr sz="2800" b="0" kern="1200" cap="all">
          <a:solidFill>
            <a:schemeClr val="tx1">
              <a:lumMod val="75000"/>
              <a:lumOff val="2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800" kern="1200">
          <a:solidFill>
            <a:schemeClr val="tx1">
              <a:lumMod val="75000"/>
              <a:lumOff val="25000"/>
            </a:schemeClr>
          </a:solidFill>
          <a:latin typeface="+mn-lt"/>
          <a:ea typeface="+mn-ea"/>
          <a:cs typeface="+mn-cs"/>
        </a:defRPr>
      </a:lvl1pPr>
      <a:lvl2pPr marL="630000" indent="-306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600" kern="1200">
          <a:solidFill>
            <a:schemeClr val="tx1">
              <a:lumMod val="75000"/>
              <a:lumOff val="25000"/>
            </a:schemeClr>
          </a:solidFill>
          <a:latin typeface="+mn-lt"/>
          <a:ea typeface="+mn-ea"/>
          <a:cs typeface="+mn-cs"/>
        </a:defRPr>
      </a:lvl2pPr>
      <a:lvl3pPr marL="900000" indent="-270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400" kern="1200">
          <a:solidFill>
            <a:schemeClr val="tx1">
              <a:lumMod val="75000"/>
              <a:lumOff val="25000"/>
            </a:schemeClr>
          </a:solidFill>
          <a:latin typeface="+mn-lt"/>
          <a:ea typeface="+mn-ea"/>
          <a:cs typeface="+mn-cs"/>
        </a:defRPr>
      </a:lvl3pPr>
      <a:lvl4pPr marL="124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4pPr>
      <a:lvl5pPr marL="1602000" indent="-234000" algn="l" defTabSz="457200" rtl="0" eaLnBrk="1" latinLnBrk="0" hangingPunct="1">
        <a:spcBef>
          <a:spcPct val="20000"/>
        </a:spcBef>
        <a:spcAft>
          <a:spcPts val="600"/>
        </a:spcAft>
        <a:buClr>
          <a:schemeClr val="accent1"/>
        </a:buClr>
        <a:buSzPct val="92000"/>
        <a:buFont typeface="Wingdings 2" panose="05020102010507070707" pitchFamily="18" charset="2"/>
        <a:buChar char=""/>
        <a:defRPr sz="1200" kern="1200">
          <a:solidFill>
            <a:schemeClr val="tx1">
              <a:lumMod val="75000"/>
              <a:lumOff val="25000"/>
            </a:schemeClr>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hyperlink" Target="https://creativecommons.org/licenses/by-nc/3.0/" TargetMode="External"/><Relationship Id="rId4" Type="http://schemas.openxmlformats.org/officeDocument/2006/relationships/hyperlink" Target="https://www.duperrin.com/english/2021/04/27/improving-a-team-s-work-a-story-of-continuous-improvement/" TargetMode="External"/></Relationships>
</file>

<file path=ppt/slides/_rels/slide2.xml.rels><?xml version="1.0" encoding="UTF-8" standalone="yes"?>
<Relationships xmlns="http://schemas.openxmlformats.org/package/2006/relationships"><Relationship Id="rId8" Type="http://schemas.openxmlformats.org/officeDocument/2006/relationships/hyperlink" Target="https://oercommons.org/courseware/lesson/72676" TargetMode="External"/><Relationship Id="rId3" Type="http://schemas.openxmlformats.org/officeDocument/2006/relationships/image" Target="../media/image2.jpg"/><Relationship Id="rId7"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3.xml"/><Relationship Id="rId6" Type="http://schemas.openxmlformats.org/officeDocument/2006/relationships/hyperlink" Target="https://kathmanduk2.wordpress.com/2015/04/28/world-day-for-safety-and-health-at-work-april-28-2015/" TargetMode="External"/><Relationship Id="rId5" Type="http://schemas.openxmlformats.org/officeDocument/2006/relationships/image" Target="../media/image3.jpg"/><Relationship Id="rId4" Type="http://schemas.openxmlformats.org/officeDocument/2006/relationships/hyperlink" Target="https://researchoutreach.org/articles/building-high-performance-teams-team-psychological-safety/" TargetMode="Externa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14.png"/><Relationship Id="rId2" Type="http://schemas.openxmlformats.org/officeDocument/2006/relationships/diagramData" Target="../diagrams/data1.xml"/><Relationship Id="rId1" Type="http://schemas.openxmlformats.org/officeDocument/2006/relationships/slideLayout" Target="../slideLayouts/slideLayout1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8.xml"/><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359453A-78E9-42AE-AE23-C9D218CBC378}"/>
              </a:ext>
            </a:extLst>
          </p:cNvPr>
          <p:cNvSpPr>
            <a:spLocks noGrp="1"/>
          </p:cNvSpPr>
          <p:nvPr>
            <p:ph type="ctrTitle"/>
          </p:nvPr>
        </p:nvSpPr>
        <p:spPr>
          <a:xfrm>
            <a:off x="386575" y="1155117"/>
            <a:ext cx="10993549" cy="1499616"/>
          </a:xfrm>
        </p:spPr>
        <p:txBody>
          <a:bodyPr rtlCol="0"/>
          <a:lstStyle/>
          <a:p>
            <a:pPr rtl="0"/>
            <a:r>
              <a:rPr lang="en-GB" dirty="0"/>
              <a:t>Improving Health &amp; Safety Performance </a:t>
            </a:r>
            <a:br>
              <a:rPr lang="en-GB" dirty="0"/>
            </a:br>
            <a:endParaRPr lang="en-GB" dirty="0"/>
          </a:p>
        </p:txBody>
      </p:sp>
      <p:pic>
        <p:nvPicPr>
          <p:cNvPr id="10" name="Picture 9" descr="A person walking on a step">
            <a:extLst>
              <a:ext uri="{FF2B5EF4-FFF2-40B4-BE49-F238E27FC236}">
                <a16:creationId xmlns:a16="http://schemas.microsoft.com/office/drawing/2014/main" id="{444187C7-B73E-CCC9-28CB-E3C758631273}"/>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386575" y="2966484"/>
            <a:ext cx="11418849" cy="3657399"/>
          </a:xfrm>
          <a:prstGeom prst="rect">
            <a:avLst/>
          </a:prstGeom>
        </p:spPr>
      </p:pic>
      <p:sp>
        <p:nvSpPr>
          <p:cNvPr id="11" name="TextBox 10">
            <a:extLst>
              <a:ext uri="{FF2B5EF4-FFF2-40B4-BE49-F238E27FC236}">
                <a16:creationId xmlns:a16="http://schemas.microsoft.com/office/drawing/2014/main" id="{BAB47E2C-C90A-9CA2-4438-47651CFED33F}"/>
              </a:ext>
            </a:extLst>
          </p:cNvPr>
          <p:cNvSpPr txBox="1"/>
          <p:nvPr/>
        </p:nvSpPr>
        <p:spPr>
          <a:xfrm>
            <a:off x="386575" y="6858000"/>
            <a:ext cx="11418849" cy="230832"/>
          </a:xfrm>
          <a:prstGeom prst="rect">
            <a:avLst/>
          </a:prstGeom>
          <a:noFill/>
        </p:spPr>
        <p:txBody>
          <a:bodyPr wrap="square" rtlCol="0">
            <a:spAutoFit/>
          </a:bodyPr>
          <a:lstStyle/>
          <a:p>
            <a:r>
              <a:rPr lang="en-GB" sz="900">
                <a:hlinkClick r:id="rId4" tooltip="https://www.duperrin.com/english/2021/04/27/improving-a-team-s-work-a-story-of-continuous-improvement/"/>
              </a:rPr>
              <a:t>This Photo</a:t>
            </a:r>
            <a:r>
              <a:rPr lang="en-GB" sz="900"/>
              <a:t> by Unknown Author is licensed under </a:t>
            </a:r>
            <a:r>
              <a:rPr lang="en-GB" sz="900">
                <a:hlinkClick r:id="rId5" tooltip="https://creativecommons.org/licenses/by-nc/3.0/"/>
              </a:rPr>
              <a:t>CC BY-NC</a:t>
            </a:r>
            <a:endParaRPr lang="en-GB" sz="900"/>
          </a:p>
        </p:txBody>
      </p:sp>
    </p:spTree>
    <p:extLst>
      <p:ext uri="{BB962C8B-B14F-4D97-AF65-F5344CB8AC3E}">
        <p14:creationId xmlns:p14="http://schemas.microsoft.com/office/powerpoint/2010/main" val="103975908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C271D-D3EB-4A78-9929-4B8E740B50B4}"/>
              </a:ext>
            </a:extLst>
          </p:cNvPr>
          <p:cNvSpPr>
            <a:spLocks noGrp="1"/>
          </p:cNvSpPr>
          <p:nvPr>
            <p:ph type="title"/>
          </p:nvPr>
        </p:nvSpPr>
        <p:spPr>
          <a:xfrm>
            <a:off x="581192" y="730730"/>
            <a:ext cx="3475915" cy="1478341"/>
          </a:xfrm>
        </p:spPr>
        <p:txBody>
          <a:bodyPr rtlCol="0"/>
          <a:lstStyle/>
          <a:p>
            <a:pPr rtl="0"/>
            <a:r>
              <a:rPr lang="en-GB" dirty="0"/>
              <a:t>Introduction</a:t>
            </a:r>
          </a:p>
        </p:txBody>
      </p:sp>
      <p:sp>
        <p:nvSpPr>
          <p:cNvPr id="3" name="Content Placeholder 2">
            <a:extLst>
              <a:ext uri="{FF2B5EF4-FFF2-40B4-BE49-F238E27FC236}">
                <a16:creationId xmlns:a16="http://schemas.microsoft.com/office/drawing/2014/main" id="{F210F1C6-68F4-48F7-97E9-343EE7513674}"/>
              </a:ext>
            </a:extLst>
          </p:cNvPr>
          <p:cNvSpPr>
            <a:spLocks noGrp="1"/>
          </p:cNvSpPr>
          <p:nvPr>
            <p:ph idx="1"/>
          </p:nvPr>
        </p:nvSpPr>
        <p:spPr>
          <a:xfrm>
            <a:off x="581192" y="2180496"/>
            <a:ext cx="3475915" cy="3678303"/>
          </a:xfrm>
        </p:spPr>
        <p:txBody>
          <a:bodyPr rtlCol="0"/>
          <a:lstStyle/>
          <a:p>
            <a:pPr rtl="0"/>
            <a:r>
              <a:rPr lang="en-GB" dirty="0"/>
              <a:t>Improving Health and Safety health and safety in FE settings is not only about legal duty—it’s about creating a safe, supportive, and professional environment that enables learners and staff to thrive. </a:t>
            </a:r>
          </a:p>
          <a:p>
            <a:pPr rtl="0"/>
            <a:r>
              <a:rPr lang="en-GB" b="1" dirty="0">
                <a:solidFill>
                  <a:srgbClr val="0070C0"/>
                </a:solidFill>
              </a:rPr>
              <a:t>How can we set the framework for health and safety and then influence others to “</a:t>
            </a:r>
            <a:r>
              <a:rPr lang="en-GB" b="1" i="1" dirty="0">
                <a:solidFill>
                  <a:srgbClr val="0070C0"/>
                </a:solidFill>
              </a:rPr>
              <a:t>buy into the vision” </a:t>
            </a:r>
            <a:r>
              <a:rPr lang="en-GB" b="1" dirty="0">
                <a:solidFill>
                  <a:srgbClr val="0070C0"/>
                </a:solidFill>
              </a:rPr>
              <a:t>as professionals </a:t>
            </a:r>
          </a:p>
        </p:txBody>
      </p:sp>
      <p:sp>
        <p:nvSpPr>
          <p:cNvPr id="15" name="Slide Number Placeholder 14">
            <a:extLst>
              <a:ext uri="{FF2B5EF4-FFF2-40B4-BE49-F238E27FC236}">
                <a16:creationId xmlns:a16="http://schemas.microsoft.com/office/drawing/2014/main" id="{7E05EE0A-8EAF-4145-9C58-570DD87753E3}"/>
              </a:ext>
            </a:extLst>
          </p:cNvPr>
          <p:cNvSpPr>
            <a:spLocks noGrp="1"/>
          </p:cNvSpPr>
          <p:nvPr>
            <p:ph type="sldNum" sz="quarter" idx="12"/>
          </p:nvPr>
        </p:nvSpPr>
        <p:spPr>
          <a:xfrm>
            <a:off x="10558300" y="6423914"/>
            <a:ext cx="1052510" cy="365125"/>
          </a:xfrm>
        </p:spPr>
        <p:txBody>
          <a:bodyPr rtlCol="0"/>
          <a:lstStyle/>
          <a:p>
            <a:pPr rtl="0"/>
            <a:fld id="{3A98EE3D-8CD1-4C3F-BD1C-C98C9596463C}" type="slidenum">
              <a:rPr lang="en-GB" smtClean="0"/>
              <a:pPr rtl="0"/>
              <a:t>2</a:t>
            </a:fld>
            <a:endParaRPr lang="en-GB"/>
          </a:p>
        </p:txBody>
      </p:sp>
      <p:pic>
        <p:nvPicPr>
          <p:cNvPr id="5" name="Picture 4" descr="A group of people putting their hands together&#10;&#10;AI-generated content may be incorrect.">
            <a:extLst>
              <a:ext uri="{FF2B5EF4-FFF2-40B4-BE49-F238E27FC236}">
                <a16:creationId xmlns:a16="http://schemas.microsoft.com/office/drawing/2014/main" id="{BCF998CF-14EF-073B-231B-2D8B6D229526}"/>
              </a:ext>
            </a:extLst>
          </p:cNvPr>
          <p:cNvPicPr>
            <a:picLocks noChangeAspect="1"/>
          </p:cNvPicPr>
          <p:nvPr/>
        </p:nvPicPr>
        <p:blipFill>
          <a:blip r:embed="rId3">
            <a:extLst>
              <a:ext uri="{837473B0-CC2E-450A-ABE3-18F120FF3D39}">
                <a1611:picAttrSrcUrl xmlns:a1611="http://schemas.microsoft.com/office/drawing/2016/11/main" r:id="rId4"/>
              </a:ext>
            </a:extLst>
          </a:blip>
          <a:stretch>
            <a:fillRect/>
          </a:stretch>
        </p:blipFill>
        <p:spPr>
          <a:xfrm>
            <a:off x="4529469" y="551125"/>
            <a:ext cx="7220571" cy="3399990"/>
          </a:xfrm>
          <a:prstGeom prst="rect">
            <a:avLst/>
          </a:prstGeom>
        </p:spPr>
      </p:pic>
      <p:pic>
        <p:nvPicPr>
          <p:cNvPr id="18" name="Picture Placeholder 17" descr="A close-up of a gloved hand holding a bottle of chemicals">
            <a:extLst>
              <a:ext uri="{FF2B5EF4-FFF2-40B4-BE49-F238E27FC236}">
                <a16:creationId xmlns:a16="http://schemas.microsoft.com/office/drawing/2014/main" id="{BC22F125-B69C-4107-ABA1-9623CC1384BD}"/>
              </a:ext>
            </a:extLst>
          </p:cNvPr>
          <p:cNvPicPr>
            <a:picLocks noGrp="1" noChangeAspect="1"/>
          </p:cNvPicPr>
          <p:nvPr>
            <p:ph type="pic" sz="quarter" idx="14"/>
          </p:nvPr>
        </p:nvPicPr>
        <p:blipFill>
          <a:blip r:embed="rId5">
            <a:extLst>
              <a:ext uri="{837473B0-CC2E-450A-ABE3-18F120FF3D39}">
                <a1611:picAttrSrcUrl xmlns:a1611="http://schemas.microsoft.com/office/drawing/2016/11/main" r:id="rId6"/>
              </a:ext>
            </a:extLst>
          </a:blip>
          <a:srcRect t="6647" b="6647"/>
          <a:stretch>
            <a:fillRect/>
          </a:stretch>
        </p:blipFill>
        <p:spPr>
          <a:xfrm>
            <a:off x="4501264" y="4233671"/>
            <a:ext cx="3525294" cy="2252035"/>
          </a:xfrm>
        </p:spPr>
      </p:pic>
      <p:pic>
        <p:nvPicPr>
          <p:cNvPr id="23" name="Picture 22" descr="A group of people putting their fists together&#10;&#10;AI-generated content may be incorrect.">
            <a:extLst>
              <a:ext uri="{FF2B5EF4-FFF2-40B4-BE49-F238E27FC236}">
                <a16:creationId xmlns:a16="http://schemas.microsoft.com/office/drawing/2014/main" id="{4FB77620-D86F-E58A-A974-3D2CA5E986F7}"/>
              </a:ext>
            </a:extLst>
          </p:cNvPr>
          <p:cNvPicPr>
            <a:picLocks noChangeAspect="1"/>
          </p:cNvPicPr>
          <p:nvPr/>
        </p:nvPicPr>
        <p:blipFill>
          <a:blip r:embed="rId7">
            <a:extLst>
              <a:ext uri="{837473B0-CC2E-450A-ABE3-18F120FF3D39}">
                <a1611:picAttrSrcUrl xmlns:a1611="http://schemas.microsoft.com/office/drawing/2016/11/main" r:id="rId8"/>
              </a:ext>
            </a:extLst>
          </a:blip>
          <a:stretch>
            <a:fillRect/>
          </a:stretch>
        </p:blipFill>
        <p:spPr>
          <a:xfrm>
            <a:off x="8134895" y="4186535"/>
            <a:ext cx="3615145" cy="2299172"/>
          </a:xfrm>
          <a:prstGeom prst="rect">
            <a:avLst/>
          </a:prstGeom>
        </p:spPr>
      </p:pic>
      <p:sp>
        <p:nvSpPr>
          <p:cNvPr id="25" name="Footer Placeholder 1">
            <a:extLst>
              <a:ext uri="{FF2B5EF4-FFF2-40B4-BE49-F238E27FC236}">
                <a16:creationId xmlns:a16="http://schemas.microsoft.com/office/drawing/2014/main" id="{C37C4EC4-F4B2-F3C7-9734-6E53362ED176}"/>
              </a:ext>
            </a:extLst>
          </p:cNvPr>
          <p:cNvSpPr>
            <a:spLocks noGrp="1"/>
          </p:cNvSpPr>
          <p:nvPr>
            <p:ph type="ftr" sz="quarter" idx="11"/>
          </p:nvPr>
        </p:nvSpPr>
        <p:spPr>
          <a:xfrm>
            <a:off x="581192" y="6423914"/>
            <a:ext cx="6917210" cy="365125"/>
          </a:xfrm>
        </p:spPr>
        <p:txBody>
          <a:bodyPr/>
          <a:lstStyle/>
          <a:p>
            <a:pPr rtl="0"/>
            <a:r>
              <a:rPr lang="en-GB" noProof="0" dirty="0"/>
              <a:t>Improving HEALTH AND SAFETY</a:t>
            </a:r>
          </a:p>
        </p:txBody>
      </p:sp>
    </p:spTree>
    <p:extLst>
      <p:ext uri="{BB962C8B-B14F-4D97-AF65-F5344CB8AC3E}">
        <p14:creationId xmlns:p14="http://schemas.microsoft.com/office/powerpoint/2010/main" val="39801367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EF140B56-9122-FE5E-7366-88537585F700}"/>
              </a:ext>
            </a:extLst>
          </p:cNvPr>
          <p:cNvSpPr txBox="1">
            <a:spLocks noGrp="1"/>
          </p:cNvSpPr>
          <p:nvPr>
            <p:ph sz="half" idx="1"/>
          </p:nvPr>
        </p:nvSpPr>
        <p:spPr>
          <a:xfrm>
            <a:off x="581192" y="1398663"/>
            <a:ext cx="5194767" cy="3633047"/>
          </a:xfrm>
        </p:spPr>
        <p:txBody>
          <a:bodyPr vert="horz" lIns="91440" tIns="45720" rIns="91440" bIns="45720" rtlCol="0" anchor="ctr">
            <a:normAutofit/>
          </a:bodyPr>
          <a:lstStyle/>
          <a:p>
            <a:pPr>
              <a:spcBef>
                <a:spcPct val="20000"/>
              </a:spcBef>
              <a:spcAft>
                <a:spcPts val="600"/>
              </a:spcAft>
              <a:buClr>
                <a:schemeClr val="accent1"/>
              </a:buClr>
              <a:buSzPct val="92000"/>
            </a:pPr>
            <a:r>
              <a:rPr lang="en-US" b="1" kern="1200" dirty="0"/>
              <a:t>Review/Define the Standards </a:t>
            </a:r>
            <a:r>
              <a:rPr lang="en-US" kern="1200" dirty="0"/>
              <a:t>by which the c</a:t>
            </a:r>
            <a:r>
              <a:rPr lang="en-US" dirty="0"/>
              <a:t>ollege</a:t>
            </a:r>
            <a:r>
              <a:rPr lang="en-US" kern="1200" dirty="0"/>
              <a:t>  adheres to – these </a:t>
            </a:r>
            <a:r>
              <a:rPr lang="en-US" b="1" kern="1200" dirty="0"/>
              <a:t>set the expectations </a:t>
            </a:r>
            <a:r>
              <a:rPr lang="en-US" kern="1200" dirty="0"/>
              <a:t>and should be tenaciously applied.  </a:t>
            </a:r>
          </a:p>
          <a:p>
            <a:pPr>
              <a:spcBef>
                <a:spcPct val="20000"/>
              </a:spcBef>
              <a:spcAft>
                <a:spcPts val="600"/>
              </a:spcAft>
              <a:buClr>
                <a:schemeClr val="accent1"/>
              </a:buClr>
              <a:buSzPct val="92000"/>
            </a:pPr>
            <a:r>
              <a:rPr lang="en-US" b="1" kern="1200" dirty="0"/>
              <a:t>Review the “Frame” of policy </a:t>
            </a:r>
            <a:r>
              <a:rPr lang="en-US" kern="1200" dirty="0"/>
              <a:t>by which the </a:t>
            </a:r>
            <a:r>
              <a:rPr lang="en-US" dirty="0"/>
              <a:t>college</a:t>
            </a:r>
            <a:r>
              <a:rPr lang="en-US" kern="1200" dirty="0"/>
              <a:t> wishes to be judged by </a:t>
            </a:r>
            <a:r>
              <a:rPr lang="en-US" b="1" kern="1200" dirty="0"/>
              <a:t>(the vision).</a:t>
            </a:r>
          </a:p>
          <a:p>
            <a:pPr>
              <a:spcBef>
                <a:spcPct val="20000"/>
              </a:spcBef>
              <a:spcAft>
                <a:spcPts val="600"/>
              </a:spcAft>
              <a:buClr>
                <a:schemeClr val="accent1"/>
              </a:buClr>
              <a:buSzPct val="92000"/>
            </a:pPr>
            <a:r>
              <a:rPr lang="en-US" b="1" kern="1200" dirty="0"/>
              <a:t>Review how leadership is demonstrated </a:t>
            </a:r>
            <a:r>
              <a:rPr lang="en-US" kern="1200" dirty="0"/>
              <a:t>– </a:t>
            </a:r>
            <a:r>
              <a:rPr lang="en-US" b="1" kern="1200" dirty="0"/>
              <a:t>visible felt leadership </a:t>
            </a:r>
            <a:r>
              <a:rPr lang="en-US" kern="1200" dirty="0"/>
              <a:t>(doing the right things, being seen to do the right things and “</a:t>
            </a:r>
            <a:r>
              <a:rPr lang="en-US" i="1" kern="1200" dirty="0"/>
              <a:t>being believed”</a:t>
            </a:r>
            <a:r>
              <a:rPr lang="en-US" kern="1200" dirty="0"/>
              <a:t>).</a:t>
            </a:r>
          </a:p>
        </p:txBody>
      </p:sp>
      <p:pic>
        <p:nvPicPr>
          <p:cNvPr id="1026" name="Picture 2" descr="Back to The Basics! - VectorVest">
            <a:extLst>
              <a:ext uri="{FF2B5EF4-FFF2-40B4-BE49-F238E27FC236}">
                <a16:creationId xmlns:a16="http://schemas.microsoft.com/office/drawing/2014/main" id="{39111818-FB38-4043-FDCA-4BBF5EE3FA0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l="6015" r="13556" b="1"/>
          <a:stretch>
            <a:fillRect/>
          </a:stretch>
        </p:blipFill>
        <p:spPr bwMode="auto">
          <a:xfrm>
            <a:off x="6416043" y="1738906"/>
            <a:ext cx="4492966" cy="3142230"/>
          </a:xfrm>
          <a:prstGeom prst="rect">
            <a:avLst/>
          </a:prstGeom>
          <a:noFill/>
          <a:extLst>
            <a:ext uri="{909E8E84-426E-40DD-AFC4-6F175D3DCCD1}">
              <a14:hiddenFill xmlns:a14="http://schemas.microsoft.com/office/drawing/2010/main">
                <a:solidFill>
                  <a:srgbClr val="FFFFFF"/>
                </a:solidFill>
              </a14:hiddenFill>
            </a:ext>
          </a:extLst>
        </p:spPr>
      </p:pic>
      <p:sp>
        <p:nvSpPr>
          <p:cNvPr id="12" name="Footer Placeholder 1">
            <a:extLst>
              <a:ext uri="{FF2B5EF4-FFF2-40B4-BE49-F238E27FC236}">
                <a16:creationId xmlns:a16="http://schemas.microsoft.com/office/drawing/2014/main" id="{D7A7A6DC-0987-6511-DD5E-E3DE38E61371}"/>
              </a:ext>
            </a:extLst>
          </p:cNvPr>
          <p:cNvSpPr>
            <a:spLocks noGrp="1"/>
          </p:cNvSpPr>
          <p:nvPr>
            <p:ph type="ftr" sz="quarter" idx="11"/>
          </p:nvPr>
        </p:nvSpPr>
        <p:spPr>
          <a:xfrm>
            <a:off x="581192" y="6423914"/>
            <a:ext cx="6917210" cy="365125"/>
          </a:xfrm>
        </p:spPr>
        <p:txBody>
          <a:bodyPr vert="horz" lIns="91440" tIns="45720" rIns="91440" bIns="45720" rtlCol="0" anchor="ctr">
            <a:normAutofit/>
          </a:bodyPr>
          <a:lstStyle/>
          <a:p>
            <a:pPr>
              <a:spcAft>
                <a:spcPts val="600"/>
              </a:spcAft>
            </a:pPr>
            <a:r>
              <a:rPr lang="en-GB" kern="1200" cap="all"/>
              <a:t>Improving HEALTH AND SAFETY</a:t>
            </a:r>
          </a:p>
        </p:txBody>
      </p:sp>
      <p:sp>
        <p:nvSpPr>
          <p:cNvPr id="8" name="Slide Number Placeholder 7">
            <a:extLst>
              <a:ext uri="{FF2B5EF4-FFF2-40B4-BE49-F238E27FC236}">
                <a16:creationId xmlns:a16="http://schemas.microsoft.com/office/drawing/2014/main" id="{947F31AE-DCC4-DE93-1EC6-8FE89D684B75}"/>
              </a:ext>
            </a:extLst>
          </p:cNvPr>
          <p:cNvSpPr>
            <a:spLocks noGrp="1"/>
          </p:cNvSpPr>
          <p:nvPr>
            <p:ph type="sldNum" sz="quarter" idx="12"/>
          </p:nvPr>
        </p:nvSpPr>
        <p:spPr>
          <a:xfrm>
            <a:off x="10558300" y="6423914"/>
            <a:ext cx="1052510" cy="365125"/>
          </a:xfrm>
        </p:spPr>
        <p:txBody>
          <a:bodyPr anchor="ctr">
            <a:normAutofit/>
          </a:bodyPr>
          <a:lstStyle/>
          <a:p>
            <a:pPr rtl="0">
              <a:spcAft>
                <a:spcPts val="600"/>
              </a:spcAft>
            </a:pPr>
            <a:fld id="{3A98EE3D-8CD1-4C3F-BD1C-C98C9596463C}" type="slidenum">
              <a:rPr lang="en-GB" noProof="0" smtClean="0"/>
              <a:pPr rtl="0">
                <a:spcAft>
                  <a:spcPts val="600"/>
                </a:spcAft>
              </a:pPr>
              <a:t>3</a:t>
            </a:fld>
            <a:endParaRPr lang="en-GB" noProof="0"/>
          </a:p>
        </p:txBody>
      </p:sp>
    </p:spTree>
    <p:extLst>
      <p:ext uri="{BB962C8B-B14F-4D97-AF65-F5344CB8AC3E}">
        <p14:creationId xmlns:p14="http://schemas.microsoft.com/office/powerpoint/2010/main" val="312148078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screenshot of a computer&#10;&#10;AI-generated content may be incorrect.">
            <a:extLst>
              <a:ext uri="{FF2B5EF4-FFF2-40B4-BE49-F238E27FC236}">
                <a16:creationId xmlns:a16="http://schemas.microsoft.com/office/drawing/2014/main" id="{D4E5EDF0-5ACF-51EB-2995-1FB377161A90}"/>
              </a:ext>
            </a:extLst>
          </p:cNvPr>
          <p:cNvPicPr>
            <a:picLocks noChangeAspect="1"/>
          </p:cNvPicPr>
          <p:nvPr/>
        </p:nvPicPr>
        <p:blipFill>
          <a:blip r:embed="rId3"/>
          <a:srcRect l="35089" t="26826" r="18393" b="10953"/>
          <a:stretch>
            <a:fillRect/>
          </a:stretch>
        </p:blipFill>
        <p:spPr>
          <a:xfrm>
            <a:off x="1180215" y="563563"/>
            <a:ext cx="9053426" cy="6226175"/>
          </a:xfrm>
          <a:prstGeom prst="rect">
            <a:avLst/>
          </a:prstGeom>
          <a:noFill/>
        </p:spPr>
      </p:pic>
      <p:sp>
        <p:nvSpPr>
          <p:cNvPr id="3" name="Date Placeholder 2" hidden="1">
            <a:extLst>
              <a:ext uri="{FF2B5EF4-FFF2-40B4-BE49-F238E27FC236}">
                <a16:creationId xmlns:a16="http://schemas.microsoft.com/office/drawing/2014/main" id="{A09F553B-0E80-8A5C-D770-EFCED93E5865}"/>
              </a:ext>
            </a:extLst>
          </p:cNvPr>
          <p:cNvSpPr>
            <a:spLocks noGrp="1"/>
          </p:cNvSpPr>
          <p:nvPr>
            <p:ph type="dt" sz="half" idx="4294967295"/>
          </p:nvPr>
        </p:nvSpPr>
        <p:spPr>
          <a:xfrm>
            <a:off x="7605951" y="6423914"/>
            <a:ext cx="2844799" cy="365125"/>
          </a:xfrm>
        </p:spPr>
        <p:txBody>
          <a:bodyPr/>
          <a:lstStyle/>
          <a:p>
            <a:pPr rtl="0">
              <a:spcAft>
                <a:spcPts val="600"/>
              </a:spcAft>
            </a:pPr>
            <a:r>
              <a:rPr lang="en-GB" noProof="0"/>
              <a:t>20XX</a:t>
            </a:r>
          </a:p>
        </p:txBody>
      </p:sp>
      <p:sp>
        <p:nvSpPr>
          <p:cNvPr id="4" name="Slide Number Placeholder 3" hidden="1">
            <a:extLst>
              <a:ext uri="{FF2B5EF4-FFF2-40B4-BE49-F238E27FC236}">
                <a16:creationId xmlns:a16="http://schemas.microsoft.com/office/drawing/2014/main" id="{3A4F6A78-0797-0BF7-BBB3-E8C28E63B22F}"/>
              </a:ext>
            </a:extLst>
          </p:cNvPr>
          <p:cNvSpPr>
            <a:spLocks noGrp="1"/>
          </p:cNvSpPr>
          <p:nvPr>
            <p:ph type="sldNum" sz="quarter" idx="4294967295"/>
          </p:nvPr>
        </p:nvSpPr>
        <p:spPr>
          <a:xfrm>
            <a:off x="10558300" y="6423914"/>
            <a:ext cx="1052510" cy="365125"/>
          </a:xfrm>
        </p:spPr>
        <p:txBody>
          <a:bodyPr/>
          <a:lstStyle/>
          <a:p>
            <a:pPr rtl="0">
              <a:spcAft>
                <a:spcPts val="600"/>
              </a:spcAft>
            </a:pPr>
            <a:fld id="{3A98EE3D-8CD1-4C3F-BD1C-C98C9596463C}" type="slidenum">
              <a:rPr lang="en-GB" noProof="0" smtClean="0"/>
              <a:pPr rtl="0">
                <a:spcAft>
                  <a:spcPts val="600"/>
                </a:spcAft>
              </a:pPr>
              <a:t>4</a:t>
            </a:fld>
            <a:endParaRPr lang="en-GB" noProof="0"/>
          </a:p>
        </p:txBody>
      </p:sp>
    </p:spTree>
    <p:extLst>
      <p:ext uri="{BB962C8B-B14F-4D97-AF65-F5344CB8AC3E}">
        <p14:creationId xmlns:p14="http://schemas.microsoft.com/office/powerpoint/2010/main" val="19705761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CE0806-76CA-5661-7AEA-16515A90B098}"/>
            </a:ext>
          </a:extLst>
        </p:cNvPr>
        <p:cNvGrpSpPr/>
        <p:nvPr/>
      </p:nvGrpSpPr>
      <p:grpSpPr>
        <a:xfrm>
          <a:off x="0" y="0"/>
          <a:ext cx="0" cy="0"/>
          <a:chOff x="0" y="0"/>
          <a:chExt cx="0" cy="0"/>
        </a:xfrm>
      </p:grpSpPr>
      <p:pic>
        <p:nvPicPr>
          <p:cNvPr id="4" name="Picture 3" descr="A screen shot of a computer&#10;&#10;AI-generated content may be incorrect.">
            <a:extLst>
              <a:ext uri="{FF2B5EF4-FFF2-40B4-BE49-F238E27FC236}">
                <a16:creationId xmlns:a16="http://schemas.microsoft.com/office/drawing/2014/main" id="{CBB910CE-2E7C-9790-09BD-F6409D3EC547}"/>
              </a:ext>
            </a:extLst>
          </p:cNvPr>
          <p:cNvPicPr>
            <a:picLocks noChangeAspect="1"/>
          </p:cNvPicPr>
          <p:nvPr/>
        </p:nvPicPr>
        <p:blipFill>
          <a:blip r:embed="rId3"/>
          <a:srcRect l="35001" t="29048" r="18035" b="11746"/>
          <a:stretch>
            <a:fillRect/>
          </a:stretch>
        </p:blipFill>
        <p:spPr>
          <a:xfrm>
            <a:off x="1705964" y="765544"/>
            <a:ext cx="9213361" cy="5658371"/>
          </a:xfrm>
          <a:prstGeom prst="rect">
            <a:avLst/>
          </a:prstGeom>
          <a:noFill/>
        </p:spPr>
      </p:pic>
      <p:sp>
        <p:nvSpPr>
          <p:cNvPr id="8" name="Slide Number Placeholder 7" hidden="1">
            <a:extLst>
              <a:ext uri="{FF2B5EF4-FFF2-40B4-BE49-F238E27FC236}">
                <a16:creationId xmlns:a16="http://schemas.microsoft.com/office/drawing/2014/main" id="{040B8205-EBF8-C96F-C787-862E99FDAA5C}"/>
              </a:ext>
            </a:extLst>
          </p:cNvPr>
          <p:cNvSpPr>
            <a:spLocks noGrp="1"/>
          </p:cNvSpPr>
          <p:nvPr>
            <p:ph type="sldNum" sz="quarter" idx="4294967295"/>
          </p:nvPr>
        </p:nvSpPr>
        <p:spPr>
          <a:xfrm>
            <a:off x="10558300" y="6423914"/>
            <a:ext cx="1052510" cy="365125"/>
          </a:xfrm>
        </p:spPr>
        <p:txBody>
          <a:bodyPr/>
          <a:lstStyle/>
          <a:p>
            <a:pPr rtl="0">
              <a:spcAft>
                <a:spcPts val="600"/>
              </a:spcAft>
            </a:pPr>
            <a:fld id="{3A98EE3D-8CD1-4C3F-BD1C-C98C9596463C}" type="slidenum">
              <a:rPr lang="en-GB" noProof="0" smtClean="0"/>
              <a:pPr rtl="0">
                <a:spcAft>
                  <a:spcPts val="600"/>
                </a:spcAft>
              </a:pPr>
              <a:t>5</a:t>
            </a:fld>
            <a:endParaRPr lang="en-GB" noProof="0"/>
          </a:p>
        </p:txBody>
      </p:sp>
      <p:sp>
        <p:nvSpPr>
          <p:cNvPr id="2" name="Footer Placeholder 1">
            <a:extLst>
              <a:ext uri="{FF2B5EF4-FFF2-40B4-BE49-F238E27FC236}">
                <a16:creationId xmlns:a16="http://schemas.microsoft.com/office/drawing/2014/main" id="{232D4D37-7269-2D0D-5BA5-C8FE719294F9}"/>
              </a:ext>
            </a:extLst>
          </p:cNvPr>
          <p:cNvSpPr>
            <a:spLocks noGrp="1"/>
          </p:cNvSpPr>
          <p:nvPr>
            <p:ph type="ftr" sz="quarter" idx="4294967295"/>
          </p:nvPr>
        </p:nvSpPr>
        <p:spPr>
          <a:xfrm>
            <a:off x="581192" y="6423914"/>
            <a:ext cx="6917210" cy="365125"/>
          </a:xfrm>
        </p:spPr>
        <p:txBody>
          <a:bodyPr vert="horz" lIns="91440" tIns="45720" rIns="91440" bIns="45720" rtlCol="0" anchor="ctr">
            <a:normAutofit/>
          </a:bodyPr>
          <a:lstStyle/>
          <a:p>
            <a:pPr>
              <a:spcAft>
                <a:spcPts val="600"/>
              </a:spcAft>
            </a:pPr>
            <a:r>
              <a:rPr lang="en-GB" kern="1200" cap="all"/>
              <a:t>Improving HEALTH AND SAFETY</a:t>
            </a:r>
          </a:p>
        </p:txBody>
      </p:sp>
    </p:spTree>
    <p:extLst>
      <p:ext uri="{BB962C8B-B14F-4D97-AF65-F5344CB8AC3E}">
        <p14:creationId xmlns:p14="http://schemas.microsoft.com/office/powerpoint/2010/main" val="28840485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4E1E4050-AF5A-85D2-D3A4-D570569B70EA}"/>
              </a:ext>
            </a:extLst>
          </p:cNvPr>
          <p:cNvPicPr>
            <a:picLocks noChangeAspect="1"/>
          </p:cNvPicPr>
          <p:nvPr/>
        </p:nvPicPr>
        <p:blipFill>
          <a:blip r:embed="rId2"/>
          <a:srcRect l="35625" t="28413" r="18661" b="13968"/>
          <a:stretch>
            <a:fillRect/>
          </a:stretch>
        </p:blipFill>
        <p:spPr>
          <a:xfrm>
            <a:off x="1885864" y="629002"/>
            <a:ext cx="9086935" cy="5599995"/>
          </a:xfrm>
          <a:prstGeom prst="rect">
            <a:avLst/>
          </a:prstGeom>
          <a:noFill/>
        </p:spPr>
      </p:pic>
      <p:sp>
        <p:nvSpPr>
          <p:cNvPr id="7" name="Date Placeholder 6" hidden="1">
            <a:extLst>
              <a:ext uri="{FF2B5EF4-FFF2-40B4-BE49-F238E27FC236}">
                <a16:creationId xmlns:a16="http://schemas.microsoft.com/office/drawing/2014/main" id="{9989F8C7-6DF0-774A-7660-B10BADF20354}"/>
              </a:ext>
            </a:extLst>
          </p:cNvPr>
          <p:cNvSpPr>
            <a:spLocks noGrp="1"/>
          </p:cNvSpPr>
          <p:nvPr>
            <p:ph type="dt" sz="half" idx="4294967295"/>
          </p:nvPr>
        </p:nvSpPr>
        <p:spPr>
          <a:xfrm>
            <a:off x="7605951" y="6423914"/>
            <a:ext cx="2844799" cy="365125"/>
          </a:xfrm>
        </p:spPr>
        <p:txBody>
          <a:bodyPr/>
          <a:lstStyle/>
          <a:p>
            <a:pPr rtl="0">
              <a:spcAft>
                <a:spcPts val="600"/>
              </a:spcAft>
            </a:pPr>
            <a:r>
              <a:rPr lang="en-GB" noProof="0"/>
              <a:t>20XX</a:t>
            </a:r>
          </a:p>
        </p:txBody>
      </p:sp>
      <p:sp>
        <p:nvSpPr>
          <p:cNvPr id="8" name="Slide Number Placeholder 7" hidden="1">
            <a:extLst>
              <a:ext uri="{FF2B5EF4-FFF2-40B4-BE49-F238E27FC236}">
                <a16:creationId xmlns:a16="http://schemas.microsoft.com/office/drawing/2014/main" id="{65CAEA55-11B0-7131-424E-0EC5B737CD46}"/>
              </a:ext>
            </a:extLst>
          </p:cNvPr>
          <p:cNvSpPr>
            <a:spLocks noGrp="1"/>
          </p:cNvSpPr>
          <p:nvPr>
            <p:ph type="sldNum" sz="quarter" idx="4294967295"/>
          </p:nvPr>
        </p:nvSpPr>
        <p:spPr>
          <a:xfrm>
            <a:off x="10558300" y="6423914"/>
            <a:ext cx="1052510" cy="365125"/>
          </a:xfrm>
        </p:spPr>
        <p:txBody>
          <a:bodyPr/>
          <a:lstStyle/>
          <a:p>
            <a:pPr rtl="0">
              <a:spcAft>
                <a:spcPts val="600"/>
              </a:spcAft>
            </a:pPr>
            <a:fld id="{3A98EE3D-8CD1-4C3F-BD1C-C98C9596463C}" type="slidenum">
              <a:rPr lang="en-GB" noProof="0" smtClean="0"/>
              <a:pPr rtl="0">
                <a:spcAft>
                  <a:spcPts val="600"/>
                </a:spcAft>
              </a:pPr>
              <a:t>6</a:t>
            </a:fld>
            <a:endParaRPr lang="en-GB" noProof="0"/>
          </a:p>
        </p:txBody>
      </p:sp>
      <p:sp>
        <p:nvSpPr>
          <p:cNvPr id="12" name="Footer Placeholder 1">
            <a:extLst>
              <a:ext uri="{FF2B5EF4-FFF2-40B4-BE49-F238E27FC236}">
                <a16:creationId xmlns:a16="http://schemas.microsoft.com/office/drawing/2014/main" id="{25FD3B98-996B-B82B-0865-9BA7BAEF482D}"/>
              </a:ext>
            </a:extLst>
          </p:cNvPr>
          <p:cNvSpPr txBox="1">
            <a:spLocks/>
          </p:cNvSpPr>
          <p:nvPr/>
        </p:nvSpPr>
        <p:spPr>
          <a:xfrm>
            <a:off x="581192" y="6423914"/>
            <a:ext cx="6917210" cy="365125"/>
          </a:xfrm>
          <a:prstGeom prst="rect">
            <a:avLst/>
          </a:prstGeom>
        </p:spPr>
        <p:txBody>
          <a:bodyPr vert="horz" lIns="91440" tIns="45720" rIns="91440" bIns="45720" rtlCol="0" anchor="ctr">
            <a:normAutofit/>
          </a:bodyPr>
          <a:lstStyle>
            <a:defPPr rtl="0">
              <a:defRPr lang="en-us"/>
            </a:defPPr>
            <a:lvl1pPr marL="0" algn="l" defTabSz="457200" rtl="0" eaLnBrk="1" latinLnBrk="0" hangingPunct="1">
              <a:defRPr sz="900" kern="1200" cap="all">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a:t>Improving HEALTH AND SAFETY</a:t>
            </a:r>
          </a:p>
        </p:txBody>
      </p:sp>
    </p:spTree>
    <p:extLst>
      <p:ext uri="{BB962C8B-B14F-4D97-AF65-F5344CB8AC3E}">
        <p14:creationId xmlns:p14="http://schemas.microsoft.com/office/powerpoint/2010/main" val="9287777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B50C55-582F-D730-86B4-C30DCD441E25}"/>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0328690F-AC94-6058-0F5A-91293CE652F9}"/>
              </a:ext>
            </a:extLst>
          </p:cNvPr>
          <p:cNvPicPr>
            <a:picLocks noChangeAspect="1"/>
          </p:cNvPicPr>
          <p:nvPr/>
        </p:nvPicPr>
        <p:blipFill>
          <a:blip r:embed="rId3"/>
          <a:srcRect l="35446" t="28095" r="17679" b="16349"/>
          <a:stretch>
            <a:fillRect/>
          </a:stretch>
        </p:blipFill>
        <p:spPr>
          <a:xfrm>
            <a:off x="1426407" y="791314"/>
            <a:ext cx="9339186" cy="5045960"/>
          </a:xfrm>
          <a:prstGeom prst="rect">
            <a:avLst/>
          </a:prstGeom>
          <a:noFill/>
        </p:spPr>
      </p:pic>
      <p:sp>
        <p:nvSpPr>
          <p:cNvPr id="7" name="Date Placeholder 6" hidden="1">
            <a:extLst>
              <a:ext uri="{FF2B5EF4-FFF2-40B4-BE49-F238E27FC236}">
                <a16:creationId xmlns:a16="http://schemas.microsoft.com/office/drawing/2014/main" id="{049DE140-508D-198D-2055-C99B60B0683C}"/>
              </a:ext>
            </a:extLst>
          </p:cNvPr>
          <p:cNvSpPr>
            <a:spLocks noGrp="1"/>
          </p:cNvSpPr>
          <p:nvPr>
            <p:ph type="dt" sz="half" idx="4294967295"/>
          </p:nvPr>
        </p:nvSpPr>
        <p:spPr>
          <a:xfrm>
            <a:off x="7605951" y="6423914"/>
            <a:ext cx="2844799" cy="365125"/>
          </a:xfrm>
        </p:spPr>
        <p:txBody>
          <a:bodyPr/>
          <a:lstStyle/>
          <a:p>
            <a:pPr rtl="0">
              <a:spcAft>
                <a:spcPts val="600"/>
              </a:spcAft>
            </a:pPr>
            <a:r>
              <a:rPr lang="en-GB" noProof="0"/>
              <a:t>20XX</a:t>
            </a:r>
          </a:p>
        </p:txBody>
      </p:sp>
      <p:sp>
        <p:nvSpPr>
          <p:cNvPr id="8" name="Slide Number Placeholder 7" hidden="1">
            <a:extLst>
              <a:ext uri="{FF2B5EF4-FFF2-40B4-BE49-F238E27FC236}">
                <a16:creationId xmlns:a16="http://schemas.microsoft.com/office/drawing/2014/main" id="{0CBF2807-A97F-842D-A9C8-0A9DA31FFBC0}"/>
              </a:ext>
            </a:extLst>
          </p:cNvPr>
          <p:cNvSpPr>
            <a:spLocks noGrp="1"/>
          </p:cNvSpPr>
          <p:nvPr>
            <p:ph type="sldNum" sz="quarter" idx="4294967295"/>
          </p:nvPr>
        </p:nvSpPr>
        <p:spPr>
          <a:xfrm>
            <a:off x="10558300" y="6423914"/>
            <a:ext cx="1052510" cy="365125"/>
          </a:xfrm>
        </p:spPr>
        <p:txBody>
          <a:bodyPr/>
          <a:lstStyle/>
          <a:p>
            <a:pPr rtl="0">
              <a:spcAft>
                <a:spcPts val="600"/>
              </a:spcAft>
            </a:pPr>
            <a:fld id="{3A98EE3D-8CD1-4C3F-BD1C-C98C9596463C}" type="slidenum">
              <a:rPr lang="en-GB" noProof="0" smtClean="0"/>
              <a:pPr rtl="0">
                <a:spcAft>
                  <a:spcPts val="600"/>
                </a:spcAft>
              </a:pPr>
              <a:t>7</a:t>
            </a:fld>
            <a:endParaRPr lang="en-GB" noProof="0"/>
          </a:p>
        </p:txBody>
      </p:sp>
      <p:sp>
        <p:nvSpPr>
          <p:cNvPr id="2" name="Footer Placeholder 1">
            <a:extLst>
              <a:ext uri="{FF2B5EF4-FFF2-40B4-BE49-F238E27FC236}">
                <a16:creationId xmlns:a16="http://schemas.microsoft.com/office/drawing/2014/main" id="{0FCC370C-290E-1B30-0FC4-D4E67AA2DB4B}"/>
              </a:ext>
            </a:extLst>
          </p:cNvPr>
          <p:cNvSpPr>
            <a:spLocks noGrp="1"/>
          </p:cNvSpPr>
          <p:nvPr>
            <p:ph type="ftr" sz="quarter" idx="4294967295"/>
          </p:nvPr>
        </p:nvSpPr>
        <p:spPr>
          <a:xfrm>
            <a:off x="581192" y="6423914"/>
            <a:ext cx="6917210" cy="365125"/>
          </a:xfrm>
        </p:spPr>
        <p:txBody>
          <a:bodyPr vert="horz" lIns="91440" tIns="45720" rIns="91440" bIns="45720" rtlCol="0" anchor="ctr">
            <a:normAutofit/>
          </a:bodyPr>
          <a:lstStyle/>
          <a:p>
            <a:pPr>
              <a:spcAft>
                <a:spcPts val="600"/>
              </a:spcAft>
            </a:pPr>
            <a:r>
              <a:rPr lang="en-GB" kern="1200" cap="all"/>
              <a:t>Improving HEALTH AND SAFETY</a:t>
            </a:r>
          </a:p>
        </p:txBody>
      </p:sp>
    </p:spTree>
    <p:extLst>
      <p:ext uri="{BB962C8B-B14F-4D97-AF65-F5344CB8AC3E}">
        <p14:creationId xmlns:p14="http://schemas.microsoft.com/office/powerpoint/2010/main" val="7620516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7786F-27C7-1CBC-904B-DAB6CA2A43DF}"/>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BFC8F64C-C4E9-4892-6D26-F4D67B4D4473}"/>
              </a:ext>
            </a:extLst>
          </p:cNvPr>
          <p:cNvPicPr>
            <a:picLocks noChangeAspect="1"/>
          </p:cNvPicPr>
          <p:nvPr/>
        </p:nvPicPr>
        <p:blipFill>
          <a:blip r:embed="rId2"/>
          <a:srcRect l="35804" t="28889" r="17768" b="10159"/>
          <a:stretch>
            <a:fillRect/>
          </a:stretch>
        </p:blipFill>
        <p:spPr>
          <a:xfrm>
            <a:off x="1508245" y="843826"/>
            <a:ext cx="9609697" cy="5170347"/>
          </a:xfrm>
          <a:prstGeom prst="rect">
            <a:avLst/>
          </a:prstGeom>
          <a:noFill/>
        </p:spPr>
      </p:pic>
      <p:sp>
        <p:nvSpPr>
          <p:cNvPr id="7" name="Date Placeholder 6" hidden="1">
            <a:extLst>
              <a:ext uri="{FF2B5EF4-FFF2-40B4-BE49-F238E27FC236}">
                <a16:creationId xmlns:a16="http://schemas.microsoft.com/office/drawing/2014/main" id="{8D852CD9-05BA-8C04-A578-4F482C06D8AC}"/>
              </a:ext>
            </a:extLst>
          </p:cNvPr>
          <p:cNvSpPr>
            <a:spLocks noGrp="1"/>
          </p:cNvSpPr>
          <p:nvPr>
            <p:ph type="dt" sz="half" idx="4294967295"/>
          </p:nvPr>
        </p:nvSpPr>
        <p:spPr>
          <a:xfrm>
            <a:off x="7605951" y="6423914"/>
            <a:ext cx="2844799" cy="365125"/>
          </a:xfrm>
        </p:spPr>
        <p:txBody>
          <a:bodyPr/>
          <a:lstStyle/>
          <a:p>
            <a:pPr rtl="0">
              <a:spcAft>
                <a:spcPts val="600"/>
              </a:spcAft>
            </a:pPr>
            <a:r>
              <a:rPr lang="en-GB" noProof="0"/>
              <a:t>20XX</a:t>
            </a:r>
          </a:p>
        </p:txBody>
      </p:sp>
      <p:sp>
        <p:nvSpPr>
          <p:cNvPr id="8" name="Slide Number Placeholder 7" hidden="1">
            <a:extLst>
              <a:ext uri="{FF2B5EF4-FFF2-40B4-BE49-F238E27FC236}">
                <a16:creationId xmlns:a16="http://schemas.microsoft.com/office/drawing/2014/main" id="{187DB882-3AB3-A0E2-42C4-E3131BFFEE8D}"/>
              </a:ext>
            </a:extLst>
          </p:cNvPr>
          <p:cNvSpPr>
            <a:spLocks noGrp="1"/>
          </p:cNvSpPr>
          <p:nvPr>
            <p:ph type="sldNum" sz="quarter" idx="4294967295"/>
          </p:nvPr>
        </p:nvSpPr>
        <p:spPr>
          <a:xfrm>
            <a:off x="10558300" y="6423914"/>
            <a:ext cx="1052510" cy="365125"/>
          </a:xfrm>
        </p:spPr>
        <p:txBody>
          <a:bodyPr/>
          <a:lstStyle/>
          <a:p>
            <a:pPr rtl="0">
              <a:spcAft>
                <a:spcPts val="600"/>
              </a:spcAft>
            </a:pPr>
            <a:fld id="{3A98EE3D-8CD1-4C3F-BD1C-C98C9596463C}" type="slidenum">
              <a:rPr lang="en-GB" noProof="0" smtClean="0"/>
              <a:pPr rtl="0">
                <a:spcAft>
                  <a:spcPts val="600"/>
                </a:spcAft>
              </a:pPr>
              <a:t>8</a:t>
            </a:fld>
            <a:endParaRPr lang="en-GB" noProof="0"/>
          </a:p>
        </p:txBody>
      </p:sp>
      <p:sp>
        <p:nvSpPr>
          <p:cNvPr id="2" name="Footer Placeholder 1">
            <a:extLst>
              <a:ext uri="{FF2B5EF4-FFF2-40B4-BE49-F238E27FC236}">
                <a16:creationId xmlns:a16="http://schemas.microsoft.com/office/drawing/2014/main" id="{7B6660E6-E4C6-7626-763D-37B2FF6F427B}"/>
              </a:ext>
            </a:extLst>
          </p:cNvPr>
          <p:cNvSpPr>
            <a:spLocks noGrp="1"/>
          </p:cNvSpPr>
          <p:nvPr>
            <p:ph type="ftr" sz="quarter" idx="4294967295"/>
          </p:nvPr>
        </p:nvSpPr>
        <p:spPr>
          <a:xfrm>
            <a:off x="581192" y="6423914"/>
            <a:ext cx="6917210" cy="365125"/>
          </a:xfrm>
        </p:spPr>
        <p:txBody>
          <a:bodyPr vert="horz" lIns="91440" tIns="45720" rIns="91440" bIns="45720" rtlCol="0" anchor="ctr">
            <a:normAutofit/>
          </a:bodyPr>
          <a:lstStyle/>
          <a:p>
            <a:pPr>
              <a:spcAft>
                <a:spcPts val="600"/>
              </a:spcAft>
            </a:pPr>
            <a:r>
              <a:rPr lang="en-GB" kern="1200" cap="all" dirty="0"/>
              <a:t>Improving HEALTH AND SAFETY</a:t>
            </a:r>
          </a:p>
        </p:txBody>
      </p:sp>
    </p:spTree>
    <p:extLst>
      <p:ext uri="{BB962C8B-B14F-4D97-AF65-F5344CB8AC3E}">
        <p14:creationId xmlns:p14="http://schemas.microsoft.com/office/powerpoint/2010/main" val="674294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CDB1D2-1973-0077-14D5-F3D3FA2A0FDD}"/>
            </a:ext>
          </a:extLst>
        </p:cNvPr>
        <p:cNvGrpSpPr/>
        <p:nvPr/>
      </p:nvGrpSpPr>
      <p:grpSpPr>
        <a:xfrm>
          <a:off x="0" y="0"/>
          <a:ext cx="0" cy="0"/>
          <a:chOff x="0" y="0"/>
          <a:chExt cx="0" cy="0"/>
        </a:xfrm>
      </p:grpSpPr>
      <p:pic>
        <p:nvPicPr>
          <p:cNvPr id="5" name="Picture 4" descr="A screenshot of a computer&#10;&#10;AI-generated content may be incorrect.">
            <a:extLst>
              <a:ext uri="{FF2B5EF4-FFF2-40B4-BE49-F238E27FC236}">
                <a16:creationId xmlns:a16="http://schemas.microsoft.com/office/drawing/2014/main" id="{320403A5-C1A8-7D2E-9B48-95BBFD13CFD8}"/>
              </a:ext>
            </a:extLst>
          </p:cNvPr>
          <p:cNvPicPr>
            <a:picLocks noChangeAspect="1"/>
          </p:cNvPicPr>
          <p:nvPr/>
        </p:nvPicPr>
        <p:blipFill>
          <a:blip r:embed="rId3"/>
          <a:srcRect l="36339" t="28731" r="20268" b="14126"/>
          <a:stretch>
            <a:fillRect/>
          </a:stretch>
        </p:blipFill>
        <p:spPr>
          <a:xfrm>
            <a:off x="1701940" y="584809"/>
            <a:ext cx="9185800" cy="5688381"/>
          </a:xfrm>
          <a:prstGeom prst="rect">
            <a:avLst/>
          </a:prstGeom>
          <a:noFill/>
        </p:spPr>
      </p:pic>
      <p:sp>
        <p:nvSpPr>
          <p:cNvPr id="7" name="Date Placeholder 6" hidden="1">
            <a:extLst>
              <a:ext uri="{FF2B5EF4-FFF2-40B4-BE49-F238E27FC236}">
                <a16:creationId xmlns:a16="http://schemas.microsoft.com/office/drawing/2014/main" id="{CF8DEAE0-FCB9-7637-EEC2-6359BA484EF2}"/>
              </a:ext>
            </a:extLst>
          </p:cNvPr>
          <p:cNvSpPr>
            <a:spLocks noGrp="1"/>
          </p:cNvSpPr>
          <p:nvPr>
            <p:ph type="dt" sz="half" idx="4294967295"/>
          </p:nvPr>
        </p:nvSpPr>
        <p:spPr>
          <a:xfrm>
            <a:off x="7605951" y="6423914"/>
            <a:ext cx="2844799" cy="365125"/>
          </a:xfrm>
        </p:spPr>
        <p:txBody>
          <a:bodyPr/>
          <a:lstStyle/>
          <a:p>
            <a:pPr rtl="0">
              <a:spcAft>
                <a:spcPts val="600"/>
              </a:spcAft>
            </a:pPr>
            <a:r>
              <a:rPr lang="en-GB" noProof="0"/>
              <a:t>20XX</a:t>
            </a:r>
          </a:p>
        </p:txBody>
      </p:sp>
      <p:sp>
        <p:nvSpPr>
          <p:cNvPr id="8" name="Slide Number Placeholder 7" hidden="1">
            <a:extLst>
              <a:ext uri="{FF2B5EF4-FFF2-40B4-BE49-F238E27FC236}">
                <a16:creationId xmlns:a16="http://schemas.microsoft.com/office/drawing/2014/main" id="{88EE1C29-C7DF-57D3-67AE-D8EB66111F49}"/>
              </a:ext>
            </a:extLst>
          </p:cNvPr>
          <p:cNvSpPr>
            <a:spLocks noGrp="1"/>
          </p:cNvSpPr>
          <p:nvPr>
            <p:ph type="sldNum" sz="quarter" idx="4294967295"/>
          </p:nvPr>
        </p:nvSpPr>
        <p:spPr>
          <a:xfrm>
            <a:off x="10558300" y="6423914"/>
            <a:ext cx="1052510" cy="365125"/>
          </a:xfrm>
        </p:spPr>
        <p:txBody>
          <a:bodyPr/>
          <a:lstStyle/>
          <a:p>
            <a:pPr rtl="0">
              <a:spcAft>
                <a:spcPts val="600"/>
              </a:spcAft>
            </a:pPr>
            <a:fld id="{3A98EE3D-8CD1-4C3F-BD1C-C98C9596463C}" type="slidenum">
              <a:rPr lang="en-GB" noProof="0" smtClean="0"/>
              <a:pPr rtl="0">
                <a:spcAft>
                  <a:spcPts val="600"/>
                </a:spcAft>
              </a:pPr>
              <a:t>9</a:t>
            </a:fld>
            <a:endParaRPr lang="en-GB" noProof="0"/>
          </a:p>
        </p:txBody>
      </p:sp>
      <p:sp>
        <p:nvSpPr>
          <p:cNvPr id="10" name="Footer Placeholder 1">
            <a:extLst>
              <a:ext uri="{FF2B5EF4-FFF2-40B4-BE49-F238E27FC236}">
                <a16:creationId xmlns:a16="http://schemas.microsoft.com/office/drawing/2014/main" id="{40185DF7-FCBE-3C46-EFB3-C39B415BB8C9}"/>
              </a:ext>
            </a:extLst>
          </p:cNvPr>
          <p:cNvSpPr txBox="1">
            <a:spLocks/>
          </p:cNvSpPr>
          <p:nvPr/>
        </p:nvSpPr>
        <p:spPr>
          <a:xfrm>
            <a:off x="581192" y="6423914"/>
            <a:ext cx="6917210" cy="365125"/>
          </a:xfrm>
          <a:prstGeom prst="rect">
            <a:avLst/>
          </a:prstGeom>
        </p:spPr>
        <p:txBody>
          <a:bodyPr vert="horz" lIns="91440" tIns="45720" rIns="91440" bIns="45720" rtlCol="0" anchor="ctr">
            <a:normAutofit/>
          </a:bodyPr>
          <a:lstStyle>
            <a:defPPr rtl="0">
              <a:defRPr lang="en-us"/>
            </a:defPPr>
            <a:lvl1pPr marL="0" algn="l" defTabSz="457200" rtl="0" eaLnBrk="1" latinLnBrk="0" hangingPunct="1">
              <a:defRPr sz="900" kern="1200" cap="all">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dirty="0"/>
              <a:t>Improving HEALTH AND SAFETY</a:t>
            </a:r>
          </a:p>
        </p:txBody>
      </p:sp>
    </p:spTree>
    <p:extLst>
      <p:ext uri="{BB962C8B-B14F-4D97-AF65-F5344CB8AC3E}">
        <p14:creationId xmlns:p14="http://schemas.microsoft.com/office/powerpoint/2010/main" val="40864638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Date Placeholder 6" hidden="1">
            <a:extLst>
              <a:ext uri="{FF2B5EF4-FFF2-40B4-BE49-F238E27FC236}">
                <a16:creationId xmlns:a16="http://schemas.microsoft.com/office/drawing/2014/main" id="{6B591DF0-41F5-3289-442C-1FCF7CE62CAE}"/>
              </a:ext>
            </a:extLst>
          </p:cNvPr>
          <p:cNvSpPr>
            <a:spLocks noGrp="1"/>
          </p:cNvSpPr>
          <p:nvPr>
            <p:ph type="dt" sz="half" idx="4294967295"/>
          </p:nvPr>
        </p:nvSpPr>
        <p:spPr>
          <a:xfrm>
            <a:off x="7605951" y="6423914"/>
            <a:ext cx="2844799" cy="365125"/>
          </a:xfrm>
        </p:spPr>
        <p:txBody>
          <a:bodyPr/>
          <a:lstStyle/>
          <a:p>
            <a:pPr rtl="0">
              <a:spcAft>
                <a:spcPts val="600"/>
              </a:spcAft>
            </a:pPr>
            <a:r>
              <a:rPr lang="en-GB" noProof="0"/>
              <a:t>20XX</a:t>
            </a:r>
          </a:p>
        </p:txBody>
      </p:sp>
      <p:sp>
        <p:nvSpPr>
          <p:cNvPr id="8" name="Slide Number Placeholder 7" hidden="1">
            <a:extLst>
              <a:ext uri="{FF2B5EF4-FFF2-40B4-BE49-F238E27FC236}">
                <a16:creationId xmlns:a16="http://schemas.microsoft.com/office/drawing/2014/main" id="{6CF1330A-5BF4-AAA5-E963-AED7FF71996A}"/>
              </a:ext>
            </a:extLst>
          </p:cNvPr>
          <p:cNvSpPr>
            <a:spLocks noGrp="1"/>
          </p:cNvSpPr>
          <p:nvPr>
            <p:ph type="sldNum" sz="quarter" idx="4294967295"/>
          </p:nvPr>
        </p:nvSpPr>
        <p:spPr>
          <a:xfrm>
            <a:off x="10558300" y="6423914"/>
            <a:ext cx="1052510" cy="365125"/>
          </a:xfrm>
        </p:spPr>
        <p:txBody>
          <a:bodyPr/>
          <a:lstStyle/>
          <a:p>
            <a:pPr rtl="0">
              <a:spcAft>
                <a:spcPts val="600"/>
              </a:spcAft>
            </a:pPr>
            <a:fld id="{3A98EE3D-8CD1-4C3F-BD1C-C98C9596463C}" type="slidenum">
              <a:rPr lang="en-GB" noProof="0" smtClean="0"/>
              <a:pPr rtl="0">
                <a:spcAft>
                  <a:spcPts val="600"/>
                </a:spcAft>
              </a:pPr>
              <a:t>10</a:t>
            </a:fld>
            <a:endParaRPr lang="en-GB" noProof="0"/>
          </a:p>
        </p:txBody>
      </p:sp>
      <p:sp>
        <p:nvSpPr>
          <p:cNvPr id="15" name="Footer Placeholder 1">
            <a:extLst>
              <a:ext uri="{FF2B5EF4-FFF2-40B4-BE49-F238E27FC236}">
                <a16:creationId xmlns:a16="http://schemas.microsoft.com/office/drawing/2014/main" id="{392E9450-780A-8F3F-F498-BADAD091124B}"/>
              </a:ext>
            </a:extLst>
          </p:cNvPr>
          <p:cNvSpPr txBox="1">
            <a:spLocks/>
          </p:cNvSpPr>
          <p:nvPr/>
        </p:nvSpPr>
        <p:spPr>
          <a:xfrm>
            <a:off x="581192" y="6423914"/>
            <a:ext cx="6917210" cy="365125"/>
          </a:xfrm>
          <a:prstGeom prst="rect">
            <a:avLst/>
          </a:prstGeom>
        </p:spPr>
        <p:txBody>
          <a:bodyPr vert="horz" lIns="91440" tIns="45720" rIns="91440" bIns="45720" rtlCol="0" anchor="ctr">
            <a:normAutofit/>
          </a:bodyPr>
          <a:lstStyle>
            <a:defPPr rtl="0">
              <a:defRPr lang="en-us"/>
            </a:defPPr>
            <a:lvl1pPr marL="0" algn="l" defTabSz="457200" rtl="0" eaLnBrk="1" latinLnBrk="0" hangingPunct="1">
              <a:defRPr sz="900" kern="1200" cap="all">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a:t>Improving HEALTH AND SAFETY</a:t>
            </a:r>
            <a:endParaRPr lang="en-GB" dirty="0"/>
          </a:p>
        </p:txBody>
      </p:sp>
      <p:sp>
        <p:nvSpPr>
          <p:cNvPr id="16" name="TextBox 15">
            <a:extLst>
              <a:ext uri="{FF2B5EF4-FFF2-40B4-BE49-F238E27FC236}">
                <a16:creationId xmlns:a16="http://schemas.microsoft.com/office/drawing/2014/main" id="{95B10ACE-3F95-710C-CF39-4ECC3B339244}"/>
              </a:ext>
            </a:extLst>
          </p:cNvPr>
          <p:cNvSpPr txBox="1"/>
          <p:nvPr/>
        </p:nvSpPr>
        <p:spPr>
          <a:xfrm>
            <a:off x="1979834" y="5683315"/>
            <a:ext cx="1729961" cy="369332"/>
          </a:xfrm>
          <a:prstGeom prst="rect">
            <a:avLst/>
          </a:prstGeom>
          <a:noFill/>
        </p:spPr>
        <p:txBody>
          <a:bodyPr wrap="none" rtlCol="0">
            <a:spAutoFit/>
          </a:bodyPr>
          <a:lstStyle/>
          <a:p>
            <a:r>
              <a:rPr lang="en-GB" dirty="0"/>
              <a:t>Natural Instincts</a:t>
            </a:r>
          </a:p>
        </p:txBody>
      </p:sp>
      <p:sp>
        <p:nvSpPr>
          <p:cNvPr id="17" name="TextBox 16">
            <a:extLst>
              <a:ext uri="{FF2B5EF4-FFF2-40B4-BE49-F238E27FC236}">
                <a16:creationId xmlns:a16="http://schemas.microsoft.com/office/drawing/2014/main" id="{E3D13F61-AC29-2C1F-F8DB-70721F1FE737}"/>
              </a:ext>
            </a:extLst>
          </p:cNvPr>
          <p:cNvSpPr txBox="1"/>
          <p:nvPr/>
        </p:nvSpPr>
        <p:spPr>
          <a:xfrm>
            <a:off x="5808902" y="5698343"/>
            <a:ext cx="574196" cy="369332"/>
          </a:xfrm>
          <a:prstGeom prst="rect">
            <a:avLst/>
          </a:prstGeom>
          <a:noFill/>
        </p:spPr>
        <p:txBody>
          <a:bodyPr wrap="none" rtlCol="0">
            <a:spAutoFit/>
          </a:bodyPr>
          <a:lstStyle/>
          <a:p>
            <a:r>
              <a:rPr lang="en-GB" dirty="0"/>
              <a:t>Self </a:t>
            </a:r>
          </a:p>
        </p:txBody>
      </p:sp>
      <p:sp>
        <p:nvSpPr>
          <p:cNvPr id="18" name="TextBox 17">
            <a:extLst>
              <a:ext uri="{FF2B5EF4-FFF2-40B4-BE49-F238E27FC236}">
                <a16:creationId xmlns:a16="http://schemas.microsoft.com/office/drawing/2014/main" id="{8578C9BC-5E97-0949-3CB0-467456F348D6}"/>
              </a:ext>
            </a:extLst>
          </p:cNvPr>
          <p:cNvSpPr txBox="1"/>
          <p:nvPr/>
        </p:nvSpPr>
        <p:spPr>
          <a:xfrm>
            <a:off x="3709795" y="5683315"/>
            <a:ext cx="1263936" cy="369332"/>
          </a:xfrm>
          <a:prstGeom prst="rect">
            <a:avLst/>
          </a:prstGeom>
          <a:noFill/>
        </p:spPr>
        <p:txBody>
          <a:bodyPr wrap="none" rtlCol="0">
            <a:spAutoFit/>
          </a:bodyPr>
          <a:lstStyle/>
          <a:p>
            <a:r>
              <a:rPr lang="en-GB" dirty="0"/>
              <a:t>Supervision</a:t>
            </a:r>
          </a:p>
        </p:txBody>
      </p:sp>
      <p:sp>
        <p:nvSpPr>
          <p:cNvPr id="19" name="TextBox 18">
            <a:extLst>
              <a:ext uri="{FF2B5EF4-FFF2-40B4-BE49-F238E27FC236}">
                <a16:creationId xmlns:a16="http://schemas.microsoft.com/office/drawing/2014/main" id="{ACDDFF33-2BF5-4B9E-8CFB-549E22834A32}"/>
              </a:ext>
            </a:extLst>
          </p:cNvPr>
          <p:cNvSpPr txBox="1"/>
          <p:nvPr/>
        </p:nvSpPr>
        <p:spPr>
          <a:xfrm>
            <a:off x="8596170" y="5690829"/>
            <a:ext cx="675826" cy="369332"/>
          </a:xfrm>
          <a:prstGeom prst="rect">
            <a:avLst/>
          </a:prstGeom>
          <a:noFill/>
        </p:spPr>
        <p:txBody>
          <a:bodyPr wrap="none" rtlCol="0">
            <a:spAutoFit/>
          </a:bodyPr>
          <a:lstStyle/>
          <a:p>
            <a:r>
              <a:rPr lang="en-GB" dirty="0"/>
              <a:t>Team</a:t>
            </a:r>
          </a:p>
        </p:txBody>
      </p:sp>
      <p:pic>
        <p:nvPicPr>
          <p:cNvPr id="21" name="Picture 20">
            <a:extLst>
              <a:ext uri="{FF2B5EF4-FFF2-40B4-BE49-F238E27FC236}">
                <a16:creationId xmlns:a16="http://schemas.microsoft.com/office/drawing/2014/main" id="{C02A8C69-620E-5FB6-CD10-ECFF0B65AC24}"/>
              </a:ext>
            </a:extLst>
          </p:cNvPr>
          <p:cNvPicPr>
            <a:picLocks noChangeAspect="1"/>
          </p:cNvPicPr>
          <p:nvPr/>
        </p:nvPicPr>
        <p:blipFill>
          <a:blip r:embed="rId3"/>
          <a:srcRect l="35145" t="27441" r="21512" b="27132"/>
          <a:stretch>
            <a:fillRect/>
          </a:stretch>
        </p:blipFill>
        <p:spPr>
          <a:xfrm>
            <a:off x="1125260" y="790325"/>
            <a:ext cx="9367284" cy="4989010"/>
          </a:xfrm>
          <a:prstGeom prst="rect">
            <a:avLst/>
          </a:prstGeom>
        </p:spPr>
      </p:pic>
    </p:spTree>
    <p:extLst>
      <p:ext uri="{BB962C8B-B14F-4D97-AF65-F5344CB8AC3E}">
        <p14:creationId xmlns:p14="http://schemas.microsoft.com/office/powerpoint/2010/main" val="2397747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1">
            <a:extLst>
              <a:ext uri="{FF2B5EF4-FFF2-40B4-BE49-F238E27FC236}">
                <a16:creationId xmlns:a16="http://schemas.microsoft.com/office/drawing/2014/main" id="{56B0F04E-8007-264A-07EB-293FD20C0835}"/>
              </a:ext>
            </a:extLst>
          </p:cNvPr>
          <p:cNvSpPr>
            <a:spLocks noGrp="1"/>
          </p:cNvSpPr>
          <p:nvPr>
            <p:ph type="title"/>
          </p:nvPr>
        </p:nvSpPr>
        <p:spPr>
          <a:xfrm>
            <a:off x="581193" y="729658"/>
            <a:ext cx="11029616" cy="988332"/>
          </a:xfrm>
        </p:spPr>
        <p:txBody>
          <a:bodyPr vert="horz" lIns="91440" tIns="45720" rIns="91440" bIns="45720" rtlCol="0" anchor="b">
            <a:normAutofit/>
          </a:bodyPr>
          <a:lstStyle/>
          <a:p>
            <a:r>
              <a:rPr lang="en-US" dirty="0"/>
              <a:t>CULTURE (Eats Strategy for Breakfast) </a:t>
            </a:r>
            <a:br>
              <a:rPr lang="en-US" dirty="0"/>
            </a:br>
            <a:r>
              <a:rPr lang="en-US" sz="900" dirty="0"/>
              <a:t>(Peter Druker)</a:t>
            </a:r>
          </a:p>
        </p:txBody>
      </p:sp>
      <p:pic>
        <p:nvPicPr>
          <p:cNvPr id="8" name="Picture 7" descr="A screenshot of a video game&#10;&#10;AI-generated content may be incorrect.">
            <a:extLst>
              <a:ext uri="{FF2B5EF4-FFF2-40B4-BE49-F238E27FC236}">
                <a16:creationId xmlns:a16="http://schemas.microsoft.com/office/drawing/2014/main" id="{98CE96FB-BC1F-4E6C-3BFC-A321AD50FD75}"/>
              </a:ext>
            </a:extLst>
          </p:cNvPr>
          <p:cNvPicPr>
            <a:picLocks noChangeAspect="1"/>
          </p:cNvPicPr>
          <p:nvPr/>
        </p:nvPicPr>
        <p:blipFill>
          <a:blip r:embed="rId2"/>
          <a:srcRect l="7129" t="25708" r="87500" b="50000"/>
          <a:stretch>
            <a:fillRect/>
          </a:stretch>
        </p:blipFill>
        <p:spPr>
          <a:xfrm>
            <a:off x="426911" y="1923203"/>
            <a:ext cx="4284131" cy="3633047"/>
          </a:xfrm>
          <a:prstGeom prst="rect">
            <a:avLst/>
          </a:prstGeom>
          <a:noFill/>
        </p:spPr>
      </p:pic>
      <p:sp>
        <p:nvSpPr>
          <p:cNvPr id="6" name="TextBox 5">
            <a:extLst>
              <a:ext uri="{FF2B5EF4-FFF2-40B4-BE49-F238E27FC236}">
                <a16:creationId xmlns:a16="http://schemas.microsoft.com/office/drawing/2014/main" id="{77CE7683-D092-6EB4-5408-A26CA22DA96C}"/>
              </a:ext>
            </a:extLst>
          </p:cNvPr>
          <p:cNvSpPr txBox="1"/>
          <p:nvPr/>
        </p:nvSpPr>
        <p:spPr>
          <a:xfrm>
            <a:off x="5166675" y="2254428"/>
            <a:ext cx="6444134" cy="3633047"/>
          </a:xfrm>
          <a:prstGeom prst="rect">
            <a:avLst/>
          </a:prstGeom>
        </p:spPr>
        <p:txBody>
          <a:bodyPr vert="horz" lIns="91440" tIns="45720" rIns="91440" bIns="45720" rtlCol="0" anchor="ctr">
            <a:normAutofit/>
          </a:bodyPr>
          <a:lstStyle/>
          <a:p>
            <a:pPr>
              <a:lnSpc>
                <a:spcPct val="90000"/>
              </a:lnSpc>
              <a:spcBef>
                <a:spcPct val="20000"/>
              </a:spcBef>
              <a:spcAft>
                <a:spcPts val="600"/>
              </a:spcAft>
              <a:buClr>
                <a:schemeClr val="accent1"/>
              </a:buClr>
              <a:buSzPct val="92000"/>
            </a:pPr>
            <a:r>
              <a:rPr lang="en-US" sz="1400" b="1" dirty="0">
                <a:solidFill>
                  <a:schemeClr val="accent1"/>
                </a:solidFill>
                <a:effectLst/>
              </a:rPr>
              <a:t>Culture is created by the behaviours you tolerate.</a:t>
            </a:r>
            <a:r>
              <a:rPr lang="en-US" sz="1400" b="0" dirty="0">
                <a:solidFill>
                  <a:schemeClr val="accent1"/>
                </a:solidFill>
                <a:effectLst/>
              </a:rPr>
              <a:t> </a:t>
            </a:r>
            <a:r>
              <a:rPr lang="en-US" sz="1400" b="0" dirty="0">
                <a:solidFill>
                  <a:schemeClr val="tx1">
                    <a:lumMod val="75000"/>
                    <a:lumOff val="25000"/>
                  </a:schemeClr>
                </a:solidFill>
                <a:effectLst/>
              </a:rPr>
              <a:t>If you will tolerate bad behaviour, people will learn they can get away with it… create a culture of "open and honest" feedback, and make sure it goes both ways.</a:t>
            </a:r>
            <a:endParaRPr lang="en-US" sz="1400" dirty="0">
              <a:solidFill>
                <a:schemeClr val="tx1">
                  <a:lumMod val="75000"/>
                  <a:lumOff val="25000"/>
                </a:schemeClr>
              </a:solidFill>
            </a:endParaRPr>
          </a:p>
          <a:p>
            <a:pPr>
              <a:lnSpc>
                <a:spcPct val="90000"/>
              </a:lnSpc>
              <a:spcBef>
                <a:spcPct val="20000"/>
              </a:spcBef>
              <a:spcAft>
                <a:spcPts val="600"/>
              </a:spcAft>
              <a:buClr>
                <a:schemeClr val="accent1"/>
              </a:buClr>
              <a:buSzPct val="92000"/>
            </a:pPr>
            <a:endParaRPr lang="en-US" sz="1400" b="1" dirty="0">
              <a:solidFill>
                <a:schemeClr val="tx1">
                  <a:lumMod val="75000"/>
                  <a:lumOff val="25000"/>
                </a:schemeClr>
              </a:solidFill>
              <a:effectLst/>
            </a:endParaRPr>
          </a:p>
          <a:p>
            <a:pPr>
              <a:lnSpc>
                <a:spcPct val="90000"/>
              </a:lnSpc>
              <a:spcBef>
                <a:spcPct val="20000"/>
              </a:spcBef>
              <a:spcAft>
                <a:spcPts val="600"/>
              </a:spcAft>
              <a:buClr>
                <a:schemeClr val="accent1"/>
              </a:buClr>
              <a:buSzPct val="92000"/>
            </a:pPr>
            <a:r>
              <a:rPr lang="en-US" sz="1400" b="1" dirty="0">
                <a:solidFill>
                  <a:schemeClr val="accent1"/>
                </a:solidFill>
                <a:effectLst/>
              </a:rPr>
              <a:t>Change starts at the top.</a:t>
            </a:r>
            <a:r>
              <a:rPr lang="en-US" sz="1400" b="0" dirty="0">
                <a:solidFill>
                  <a:schemeClr val="accent1"/>
                </a:solidFill>
                <a:effectLst/>
              </a:rPr>
              <a:t> </a:t>
            </a:r>
            <a:r>
              <a:rPr lang="en-US" sz="1400" b="0" dirty="0">
                <a:solidFill>
                  <a:schemeClr val="tx1">
                    <a:lumMod val="75000"/>
                    <a:lumOff val="25000"/>
                  </a:schemeClr>
                </a:solidFill>
                <a:effectLst/>
              </a:rPr>
              <a:t>Often, the leader will not be open to change, and it can be in their body language or becoming defensive… You can’t expect your people to change if you’re not willing to change first.</a:t>
            </a:r>
            <a:endParaRPr lang="en-US" sz="1400" dirty="0">
              <a:solidFill>
                <a:schemeClr val="tx1">
                  <a:lumMod val="75000"/>
                  <a:lumOff val="25000"/>
                </a:schemeClr>
              </a:solidFill>
            </a:endParaRPr>
          </a:p>
          <a:p>
            <a:pPr>
              <a:lnSpc>
                <a:spcPct val="90000"/>
              </a:lnSpc>
              <a:spcBef>
                <a:spcPct val="20000"/>
              </a:spcBef>
              <a:spcAft>
                <a:spcPts val="600"/>
              </a:spcAft>
              <a:buClr>
                <a:schemeClr val="accent1"/>
              </a:buClr>
              <a:buSzPct val="92000"/>
            </a:pPr>
            <a:endParaRPr lang="en-US" sz="1400" b="1" dirty="0">
              <a:solidFill>
                <a:schemeClr val="tx1">
                  <a:lumMod val="75000"/>
                  <a:lumOff val="25000"/>
                </a:schemeClr>
              </a:solidFill>
              <a:effectLst/>
            </a:endParaRPr>
          </a:p>
          <a:p>
            <a:pPr>
              <a:lnSpc>
                <a:spcPct val="90000"/>
              </a:lnSpc>
              <a:spcBef>
                <a:spcPct val="20000"/>
              </a:spcBef>
              <a:spcAft>
                <a:spcPts val="600"/>
              </a:spcAft>
              <a:buClr>
                <a:schemeClr val="accent1"/>
              </a:buClr>
              <a:buSzPct val="92000"/>
            </a:pPr>
            <a:r>
              <a:rPr lang="en-US" sz="1400" b="1" dirty="0">
                <a:solidFill>
                  <a:schemeClr val="accent1"/>
                </a:solidFill>
                <a:effectLst/>
              </a:rPr>
              <a:t>The leader needs to recognizes that they are ‘a voice’ around the table, not ‘the voice.’</a:t>
            </a:r>
            <a:r>
              <a:rPr lang="en-US" sz="1400" b="0" dirty="0">
                <a:solidFill>
                  <a:schemeClr val="accent1"/>
                </a:solidFill>
                <a:effectLst/>
              </a:rPr>
              <a:t> </a:t>
            </a:r>
            <a:r>
              <a:rPr lang="en-US" sz="1400" dirty="0">
                <a:solidFill>
                  <a:schemeClr val="tx1">
                    <a:lumMod val="75000"/>
                    <a:lumOff val="25000"/>
                  </a:schemeClr>
                </a:solidFill>
              </a:rPr>
              <a:t>L</a:t>
            </a:r>
            <a:r>
              <a:rPr lang="en-US" sz="1400" b="0" dirty="0">
                <a:solidFill>
                  <a:schemeClr val="tx1">
                    <a:lumMod val="75000"/>
                    <a:lumOff val="25000"/>
                  </a:schemeClr>
                </a:solidFill>
                <a:effectLst/>
              </a:rPr>
              <a:t>eaders often see themselves as the only person capable and authorised to make decisions. While it’s true that they need to make the decisions, they also need to listen honestly and without showing impatience for other people’s opinions. </a:t>
            </a:r>
          </a:p>
          <a:p>
            <a:pPr marL="306000" indent="-306000">
              <a:lnSpc>
                <a:spcPct val="90000"/>
              </a:lnSpc>
              <a:spcBef>
                <a:spcPct val="20000"/>
              </a:spcBef>
              <a:spcAft>
                <a:spcPts val="600"/>
              </a:spcAft>
              <a:buClr>
                <a:schemeClr val="accent1"/>
              </a:buClr>
              <a:buSzPct val="92000"/>
              <a:buFont typeface="Wingdings 2" panose="05020102010507070707" pitchFamily="18" charset="2"/>
              <a:buChar char=""/>
            </a:pPr>
            <a:endParaRPr lang="en-US" sz="700" b="1" dirty="0">
              <a:solidFill>
                <a:schemeClr val="tx1">
                  <a:lumMod val="75000"/>
                  <a:lumOff val="25000"/>
                </a:schemeClr>
              </a:solidFill>
            </a:endParaRPr>
          </a:p>
          <a:p>
            <a:pPr marL="306000" indent="-306000">
              <a:lnSpc>
                <a:spcPct val="90000"/>
              </a:lnSpc>
              <a:spcBef>
                <a:spcPct val="20000"/>
              </a:spcBef>
              <a:spcAft>
                <a:spcPts val="600"/>
              </a:spcAft>
              <a:buClr>
                <a:schemeClr val="accent1"/>
              </a:buClr>
              <a:buSzPct val="92000"/>
              <a:buFont typeface="Wingdings 2" panose="05020102010507070707" pitchFamily="18" charset="2"/>
              <a:buChar char=""/>
            </a:pPr>
            <a:endParaRPr lang="en-US" sz="700" b="1" dirty="0">
              <a:solidFill>
                <a:schemeClr val="tx1">
                  <a:lumMod val="75000"/>
                  <a:lumOff val="25000"/>
                </a:schemeClr>
              </a:solidFill>
            </a:endParaRPr>
          </a:p>
          <a:p>
            <a:pPr marL="306000" indent="-306000">
              <a:lnSpc>
                <a:spcPct val="90000"/>
              </a:lnSpc>
              <a:spcBef>
                <a:spcPct val="20000"/>
              </a:spcBef>
              <a:spcAft>
                <a:spcPts val="600"/>
              </a:spcAft>
              <a:buClr>
                <a:schemeClr val="accent1"/>
              </a:buClr>
              <a:buSzPct val="92000"/>
              <a:buFont typeface="Wingdings 2" panose="05020102010507070707" pitchFamily="18" charset="2"/>
              <a:buChar char=""/>
            </a:pPr>
            <a:endParaRPr lang="en-US" sz="700" dirty="0">
              <a:solidFill>
                <a:schemeClr val="tx1">
                  <a:lumMod val="75000"/>
                  <a:lumOff val="25000"/>
                </a:schemeClr>
              </a:solidFill>
            </a:endParaRPr>
          </a:p>
        </p:txBody>
      </p:sp>
      <p:sp>
        <p:nvSpPr>
          <p:cNvPr id="2" name="Footer Placeholder 1">
            <a:extLst>
              <a:ext uri="{FF2B5EF4-FFF2-40B4-BE49-F238E27FC236}">
                <a16:creationId xmlns:a16="http://schemas.microsoft.com/office/drawing/2014/main" id="{B6F0E3AF-8A8B-5482-C869-86D3C6D638FC}"/>
              </a:ext>
            </a:extLst>
          </p:cNvPr>
          <p:cNvSpPr>
            <a:spLocks noGrp="1"/>
          </p:cNvSpPr>
          <p:nvPr>
            <p:ph type="ftr" sz="quarter" idx="11"/>
          </p:nvPr>
        </p:nvSpPr>
        <p:spPr>
          <a:xfrm>
            <a:off x="581192" y="6423914"/>
            <a:ext cx="6917210" cy="365125"/>
          </a:xfrm>
        </p:spPr>
        <p:txBody>
          <a:bodyPr vert="horz" lIns="91440" tIns="45720" rIns="91440" bIns="45720" rtlCol="0" anchor="ctr">
            <a:normAutofit/>
          </a:bodyPr>
          <a:lstStyle/>
          <a:p>
            <a:pPr>
              <a:spcAft>
                <a:spcPts val="600"/>
              </a:spcAft>
            </a:pPr>
            <a:r>
              <a:rPr lang="en-GB" kern="1200" cap="all" dirty="0">
                <a:latin typeface="+mn-lt"/>
                <a:ea typeface="+mn-ea"/>
                <a:cs typeface="+mn-cs"/>
              </a:rPr>
              <a:t>Improving HEALTH AND SAFETY</a:t>
            </a:r>
          </a:p>
        </p:txBody>
      </p:sp>
      <p:sp>
        <p:nvSpPr>
          <p:cNvPr id="3" name="Date Placeholder 2">
            <a:extLst>
              <a:ext uri="{FF2B5EF4-FFF2-40B4-BE49-F238E27FC236}">
                <a16:creationId xmlns:a16="http://schemas.microsoft.com/office/drawing/2014/main" id="{9902766D-672E-C31C-CB80-9D91AD3023B3}"/>
              </a:ext>
            </a:extLst>
          </p:cNvPr>
          <p:cNvSpPr>
            <a:spLocks noGrp="1"/>
          </p:cNvSpPr>
          <p:nvPr>
            <p:ph type="dt" sz="half" idx="10"/>
          </p:nvPr>
        </p:nvSpPr>
        <p:spPr>
          <a:xfrm>
            <a:off x="7605951" y="6423914"/>
            <a:ext cx="2844799" cy="365125"/>
          </a:xfrm>
        </p:spPr>
        <p:txBody>
          <a:bodyPr vert="horz" lIns="91440" tIns="45720" rIns="91440" bIns="45720" rtlCol="0" anchor="ctr">
            <a:normAutofit/>
          </a:bodyPr>
          <a:lstStyle/>
          <a:p>
            <a:pPr>
              <a:spcAft>
                <a:spcPts val="600"/>
              </a:spcAft>
            </a:pPr>
            <a:r>
              <a:rPr lang="en-GB" kern="1200">
                <a:latin typeface="+mn-lt"/>
                <a:ea typeface="+mn-ea"/>
                <a:cs typeface="+mn-cs"/>
              </a:rPr>
              <a:t>2025</a:t>
            </a:r>
          </a:p>
        </p:txBody>
      </p:sp>
      <p:sp>
        <p:nvSpPr>
          <p:cNvPr id="4" name="Slide Number Placeholder 3">
            <a:extLst>
              <a:ext uri="{FF2B5EF4-FFF2-40B4-BE49-F238E27FC236}">
                <a16:creationId xmlns:a16="http://schemas.microsoft.com/office/drawing/2014/main" id="{496C9023-5D10-3234-3402-9DD075B58AFE}"/>
              </a:ext>
            </a:extLst>
          </p:cNvPr>
          <p:cNvSpPr>
            <a:spLocks noGrp="1"/>
          </p:cNvSpPr>
          <p:nvPr>
            <p:ph type="sldNum" sz="quarter" idx="12"/>
          </p:nvPr>
        </p:nvSpPr>
        <p:spPr>
          <a:xfrm>
            <a:off x="10558300" y="6423914"/>
            <a:ext cx="1052510" cy="365125"/>
          </a:xfrm>
        </p:spPr>
        <p:txBody>
          <a:bodyPr vert="horz" lIns="91440" tIns="45720" rIns="91440" bIns="45720" rtlCol="0" anchor="ctr">
            <a:normAutofit/>
          </a:bodyPr>
          <a:lstStyle/>
          <a:p>
            <a:pPr>
              <a:spcAft>
                <a:spcPts val="600"/>
              </a:spcAft>
            </a:pPr>
            <a:fld id="{3A98EE3D-8CD1-4C3F-BD1C-C98C9596463C}" type="slidenum">
              <a:rPr lang="en-GB" smtClean="0"/>
              <a:pPr>
                <a:spcAft>
                  <a:spcPts val="600"/>
                </a:spcAft>
              </a:pPr>
              <a:t>11</a:t>
            </a:fld>
            <a:endParaRPr lang="en-GB"/>
          </a:p>
        </p:txBody>
      </p:sp>
    </p:spTree>
    <p:extLst>
      <p:ext uri="{BB962C8B-B14F-4D97-AF65-F5344CB8AC3E}">
        <p14:creationId xmlns:p14="http://schemas.microsoft.com/office/powerpoint/2010/main" val="7101619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C59B4A55-3875-24EE-2F2F-263A8BC8D270}"/>
              </a:ext>
            </a:extLst>
          </p:cNvPr>
          <p:cNvSpPr>
            <a:spLocks noGrp="1"/>
          </p:cNvSpPr>
          <p:nvPr>
            <p:ph type="title"/>
          </p:nvPr>
        </p:nvSpPr>
        <p:spPr/>
        <p:txBody>
          <a:bodyPr>
            <a:normAutofit/>
          </a:bodyPr>
          <a:lstStyle/>
          <a:p>
            <a:r>
              <a:rPr lang="en-GB" sz="1600" b="1" dirty="0"/>
              <a:t>Make health &amp; safety believable — and get people to act</a:t>
            </a:r>
            <a:br>
              <a:rPr lang="en-GB" sz="1600" b="1" dirty="0"/>
            </a:br>
            <a:r>
              <a:rPr lang="en-GB" sz="1600" dirty="0"/>
              <a:t>Short answer: believable H&amp;S comes from </a:t>
            </a:r>
            <a:r>
              <a:rPr lang="en-GB" sz="1600" b="1" dirty="0">
                <a:solidFill>
                  <a:srgbClr val="0070C0"/>
                </a:solidFill>
              </a:rPr>
              <a:t>credibility</a:t>
            </a:r>
            <a:r>
              <a:rPr lang="en-GB" sz="1600" b="1" dirty="0"/>
              <a:t> + </a:t>
            </a:r>
            <a:r>
              <a:rPr lang="en-GB" sz="1600" b="1" dirty="0">
                <a:solidFill>
                  <a:schemeClr val="accent1"/>
                </a:solidFill>
              </a:rPr>
              <a:t>clarity</a:t>
            </a:r>
            <a:r>
              <a:rPr lang="en-GB" sz="1600" b="1" dirty="0"/>
              <a:t> + </a:t>
            </a:r>
            <a:r>
              <a:rPr lang="en-GB" sz="1600" b="1" dirty="0">
                <a:solidFill>
                  <a:schemeClr val="bg1">
                    <a:lumMod val="75000"/>
                  </a:schemeClr>
                </a:solidFill>
              </a:rPr>
              <a:t>practicality</a:t>
            </a:r>
            <a:r>
              <a:rPr lang="en-GB" sz="1600" b="1" dirty="0"/>
              <a:t> + </a:t>
            </a:r>
            <a:r>
              <a:rPr lang="en-GB" sz="1600" b="1" dirty="0">
                <a:solidFill>
                  <a:schemeClr val="accent2">
                    <a:lumMod val="75000"/>
                  </a:schemeClr>
                </a:solidFill>
              </a:rPr>
              <a:t>social proof</a:t>
            </a:r>
            <a:r>
              <a:rPr lang="en-GB" sz="1600" dirty="0"/>
              <a:t>.</a:t>
            </a:r>
            <a:br>
              <a:rPr lang="en-GB" sz="1600" dirty="0"/>
            </a:br>
            <a:endParaRPr lang="en-GB" sz="1600" dirty="0"/>
          </a:p>
        </p:txBody>
      </p:sp>
      <p:sp>
        <p:nvSpPr>
          <p:cNvPr id="12" name="Content Placeholder 11">
            <a:extLst>
              <a:ext uri="{FF2B5EF4-FFF2-40B4-BE49-F238E27FC236}">
                <a16:creationId xmlns:a16="http://schemas.microsoft.com/office/drawing/2014/main" id="{4B3E09BA-C421-621F-2C5C-571485CDB36E}"/>
              </a:ext>
            </a:extLst>
          </p:cNvPr>
          <p:cNvSpPr>
            <a:spLocks noGrp="1"/>
          </p:cNvSpPr>
          <p:nvPr>
            <p:ph sz="half" idx="1"/>
          </p:nvPr>
        </p:nvSpPr>
        <p:spPr>
          <a:xfrm>
            <a:off x="581192" y="2117166"/>
            <a:ext cx="5194767" cy="3633047"/>
          </a:xfrm>
        </p:spPr>
        <p:txBody>
          <a:bodyPr>
            <a:normAutofit fontScale="62500" lnSpcReduction="20000"/>
          </a:bodyPr>
          <a:lstStyle/>
          <a:p>
            <a:pPr>
              <a:buNone/>
            </a:pPr>
            <a:r>
              <a:rPr lang="en-GB" sz="2200" b="1" dirty="0"/>
              <a:t>Core principles (the foundation)</a:t>
            </a:r>
          </a:p>
          <a:p>
            <a:pPr>
              <a:buFont typeface="Wingdings" panose="05000000000000000000" pitchFamily="2" charset="2"/>
              <a:buChar char="ü"/>
            </a:pPr>
            <a:r>
              <a:rPr lang="en-GB" sz="1900" b="1" dirty="0">
                <a:solidFill>
                  <a:schemeClr val="tx1"/>
                </a:solidFill>
              </a:rPr>
              <a:t>Be credible</a:t>
            </a:r>
            <a:r>
              <a:rPr lang="en-GB" sz="1900" dirty="0">
                <a:solidFill>
                  <a:schemeClr val="tx1"/>
                </a:solidFill>
              </a:rPr>
              <a:t> — use real, local, recent examples and trusted messengers (supervisors, peers, union reps, safety champions).</a:t>
            </a:r>
          </a:p>
          <a:p>
            <a:pPr>
              <a:buFont typeface="Wingdings" panose="05000000000000000000" pitchFamily="2" charset="2"/>
              <a:buChar char="ü"/>
            </a:pPr>
            <a:r>
              <a:rPr lang="en-GB" sz="1900" b="1" dirty="0">
                <a:solidFill>
                  <a:schemeClr val="tx1"/>
                </a:solidFill>
              </a:rPr>
              <a:t>Be clear &amp; specific</a:t>
            </a:r>
            <a:r>
              <a:rPr lang="en-GB" sz="1900" dirty="0">
                <a:solidFill>
                  <a:schemeClr val="tx1"/>
                </a:solidFill>
              </a:rPr>
              <a:t> — one clear action per message (not a list of ten), with exactly how, when, and where.</a:t>
            </a:r>
          </a:p>
          <a:p>
            <a:pPr>
              <a:buFont typeface="Wingdings" panose="05000000000000000000" pitchFamily="2" charset="2"/>
              <a:buChar char="ü"/>
            </a:pPr>
            <a:r>
              <a:rPr lang="en-GB" sz="1900" b="1" dirty="0">
                <a:solidFill>
                  <a:schemeClr val="tx1"/>
                </a:solidFill>
              </a:rPr>
              <a:t>Make it doable</a:t>
            </a:r>
            <a:r>
              <a:rPr lang="en-GB" sz="1900" dirty="0">
                <a:solidFill>
                  <a:schemeClr val="tx1"/>
                </a:solidFill>
              </a:rPr>
              <a:t> — remove barriers (tools, time, space) so the right action is the easy action.</a:t>
            </a:r>
          </a:p>
          <a:p>
            <a:pPr>
              <a:buFont typeface="Wingdings" panose="05000000000000000000" pitchFamily="2" charset="2"/>
              <a:buChar char="ü"/>
            </a:pPr>
            <a:r>
              <a:rPr lang="en-GB" sz="1900" dirty="0">
                <a:solidFill>
                  <a:schemeClr val="tx1"/>
                </a:solidFill>
              </a:rPr>
              <a:t>**Show consequences </a:t>
            </a:r>
            <a:r>
              <a:rPr lang="en-GB" sz="1900" b="1" dirty="0">
                <a:solidFill>
                  <a:schemeClr val="tx1"/>
                </a:solidFill>
              </a:rPr>
              <a:t>(not threats)</a:t>
            </a:r>
            <a:r>
              <a:rPr lang="en-GB" sz="1900" dirty="0">
                <a:solidFill>
                  <a:schemeClr val="tx1"/>
                </a:solidFill>
              </a:rPr>
              <a:t> — explain what happens and why, using facts and human stories rather than abstract rules.</a:t>
            </a:r>
          </a:p>
          <a:p>
            <a:pPr>
              <a:buFont typeface="Wingdings" panose="05000000000000000000" pitchFamily="2" charset="2"/>
              <a:buChar char="ü"/>
            </a:pPr>
            <a:r>
              <a:rPr lang="en-GB" sz="1900" b="1" dirty="0">
                <a:solidFill>
                  <a:schemeClr val="tx1"/>
                </a:solidFill>
              </a:rPr>
              <a:t>Use social proof &amp; norms</a:t>
            </a:r>
            <a:r>
              <a:rPr lang="en-GB" sz="1900" dirty="0">
                <a:solidFill>
                  <a:schemeClr val="tx1"/>
                </a:solidFill>
              </a:rPr>
              <a:t> — highlight peer behaviour: “9 out of 10 teams wear X.”</a:t>
            </a:r>
          </a:p>
          <a:p>
            <a:pPr>
              <a:buFont typeface="Wingdings" panose="05000000000000000000" pitchFamily="2" charset="2"/>
              <a:buChar char="ü"/>
            </a:pPr>
            <a:r>
              <a:rPr lang="en-GB" sz="1900" b="1" dirty="0">
                <a:solidFill>
                  <a:schemeClr val="tx1"/>
                </a:solidFill>
              </a:rPr>
              <a:t>Demonstrate care</a:t>
            </a:r>
            <a:r>
              <a:rPr lang="en-GB" sz="1900" dirty="0">
                <a:solidFill>
                  <a:schemeClr val="tx1"/>
                </a:solidFill>
              </a:rPr>
              <a:t> — people respond to messages that show leaders genuinely care about their wellbeing, not just compliance.</a:t>
            </a:r>
          </a:p>
          <a:p>
            <a:pPr>
              <a:buFont typeface="Wingdings" panose="05000000000000000000" pitchFamily="2" charset="2"/>
              <a:buChar char="ü"/>
            </a:pPr>
            <a:r>
              <a:rPr lang="en-GB" sz="1900" b="1" dirty="0">
                <a:solidFill>
                  <a:schemeClr val="tx1"/>
                </a:solidFill>
              </a:rPr>
              <a:t>Feedback + recognition</a:t>
            </a:r>
            <a:r>
              <a:rPr lang="en-GB" sz="1900" dirty="0">
                <a:solidFill>
                  <a:schemeClr val="tx1"/>
                </a:solidFill>
              </a:rPr>
              <a:t> — measure, share results, and celebrate safe acts.</a:t>
            </a:r>
          </a:p>
          <a:p>
            <a:pPr>
              <a:buFont typeface="Wingdings" panose="05000000000000000000" pitchFamily="2" charset="2"/>
              <a:buChar char="ü"/>
            </a:pPr>
            <a:r>
              <a:rPr lang="en-GB" sz="1900" b="1" dirty="0">
                <a:solidFill>
                  <a:schemeClr val="tx1"/>
                </a:solidFill>
              </a:rPr>
              <a:t>Enforce fairly</a:t>
            </a:r>
            <a:r>
              <a:rPr lang="en-GB" sz="1900" dirty="0">
                <a:solidFill>
                  <a:schemeClr val="tx1"/>
                </a:solidFill>
              </a:rPr>
              <a:t> — rules without consistent follow-up lose credibility; apply consequences but combine with coaching.</a:t>
            </a:r>
          </a:p>
          <a:p>
            <a:endParaRPr lang="en-GB" dirty="0"/>
          </a:p>
        </p:txBody>
      </p:sp>
      <p:sp>
        <p:nvSpPr>
          <p:cNvPr id="8" name="Slide Number Placeholder 7">
            <a:extLst>
              <a:ext uri="{FF2B5EF4-FFF2-40B4-BE49-F238E27FC236}">
                <a16:creationId xmlns:a16="http://schemas.microsoft.com/office/drawing/2014/main" id="{8EDE0579-44B6-DEF5-326C-85F982E801C8}"/>
              </a:ext>
            </a:extLst>
          </p:cNvPr>
          <p:cNvSpPr>
            <a:spLocks noGrp="1"/>
          </p:cNvSpPr>
          <p:nvPr>
            <p:ph type="sldNum" sz="quarter" idx="12"/>
          </p:nvPr>
        </p:nvSpPr>
        <p:spPr/>
        <p:txBody>
          <a:bodyPr/>
          <a:lstStyle/>
          <a:p>
            <a:pPr rtl="0"/>
            <a:fld id="{3A98EE3D-8CD1-4C3F-BD1C-C98C9596463C}" type="slidenum">
              <a:rPr lang="en-GB" noProof="0" smtClean="0"/>
              <a:t>12</a:t>
            </a:fld>
            <a:endParaRPr lang="en-GB" noProof="0"/>
          </a:p>
        </p:txBody>
      </p:sp>
      <p:sp>
        <p:nvSpPr>
          <p:cNvPr id="15" name="Rectangle 2">
            <a:extLst>
              <a:ext uri="{FF2B5EF4-FFF2-40B4-BE49-F238E27FC236}">
                <a16:creationId xmlns:a16="http://schemas.microsoft.com/office/drawing/2014/main" id="{2EEACDBA-964D-B6A9-3D36-1E94A0008BDA}"/>
              </a:ext>
            </a:extLst>
          </p:cNvPr>
          <p:cNvSpPr>
            <a:spLocks noGrp="1" noChangeArrowheads="1"/>
          </p:cNvSpPr>
          <p:nvPr>
            <p:ph sz="half" idx="2"/>
          </p:nvPr>
        </p:nvSpPr>
        <p:spPr bwMode="auto">
          <a:xfrm>
            <a:off x="6416042" y="2010087"/>
            <a:ext cx="5194765" cy="38472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None/>
              <a:tabLst/>
            </a:pPr>
            <a:r>
              <a:rPr kumimoji="0" lang="en-GB" altLang="en-US" sz="1400" b="1" i="0" u="none" strike="noStrike" cap="none" normalizeH="0" baseline="0" dirty="0">
                <a:ln>
                  <a:noFill/>
                </a:ln>
                <a:solidFill>
                  <a:schemeClr val="tx1"/>
                </a:solidFill>
                <a:effectLst/>
              </a:rPr>
              <a:t>Practical tactics you can implement today</a:t>
            </a:r>
          </a:p>
          <a:p>
            <a:pPr marL="0" marR="0" lvl="0" indent="0" algn="l" defTabSz="914400" rtl="0" eaLnBrk="0" fontAlgn="base" latinLnBrk="0" hangingPunct="0">
              <a:lnSpc>
                <a:spcPct val="100000"/>
              </a:lnSpc>
              <a:spcBef>
                <a:spcPct val="0"/>
              </a:spcBef>
              <a:spcAft>
                <a:spcPct val="0"/>
              </a:spcAft>
              <a:buClrTx/>
              <a:buSzTx/>
              <a:buNone/>
              <a:tabLst/>
            </a:pPr>
            <a:endParaRPr kumimoji="0" lang="en-GB" altLang="en-US" sz="1400" b="1" i="0" u="none" strike="noStrike" cap="none" normalizeH="0" baseline="0" dirty="0">
              <a:ln>
                <a:noFill/>
              </a:ln>
              <a:solidFill>
                <a:schemeClr val="tx1"/>
              </a:solidFill>
              <a:effectLst/>
            </a:endParaRP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Lead by example.</a:t>
            </a:r>
            <a:r>
              <a:rPr kumimoji="0" lang="en-US" altLang="en-US" sz="1200" b="0" i="0" u="none" strike="noStrike" cap="none" normalizeH="0" baseline="0" dirty="0">
                <a:ln>
                  <a:noFill/>
                </a:ln>
                <a:solidFill>
                  <a:schemeClr val="tx1"/>
                </a:solidFill>
                <a:effectLst/>
              </a:rPr>
              <a:t> Make supervisors visible doing the behaviours. Short, public acts from leaders multiply influence.</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Micro-training</a:t>
            </a:r>
            <a:r>
              <a:rPr kumimoji="0" lang="en-US" altLang="en-US" sz="1200" b="0" i="0" u="none" strike="noStrike" cap="none" normalizeH="0" baseline="0" dirty="0">
                <a:ln>
                  <a:noFill/>
                </a:ln>
                <a:solidFill>
                  <a:schemeClr val="tx1"/>
                </a:solidFill>
                <a:effectLst/>
              </a:rPr>
              <a:t>: 5-minute demos at shift start showing exactly what to do. Repeat often.</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Active listening</a:t>
            </a:r>
            <a:r>
              <a:rPr kumimoji="0" lang="en-US" altLang="en-US" sz="1200" b="0" i="0" u="none" strike="noStrike" cap="none" normalizeH="0" baseline="0" dirty="0">
                <a:ln>
                  <a:noFill/>
                </a:ln>
                <a:solidFill>
                  <a:schemeClr val="tx1"/>
                </a:solidFill>
                <a:effectLst/>
              </a:rPr>
              <a:t>: ask workers what gets in the way — fix those obstacles and then communicate the fix.</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nudge design</a:t>
            </a:r>
            <a:r>
              <a:rPr kumimoji="0" lang="en-US" altLang="en-US" sz="1200" b="0" i="0" u="none" strike="noStrike" cap="none" normalizeH="0" baseline="0" dirty="0">
                <a:ln>
                  <a:noFill/>
                </a:ln>
                <a:solidFill>
                  <a:schemeClr val="tx1"/>
                </a:solidFill>
                <a:effectLst/>
              </a:rPr>
              <a:t>: put PPE at point-of-use, tape footprints to show safe route, use default choices (e.g., PPE pre-packed with tools).</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Visual cues &amp; short signage</a:t>
            </a:r>
            <a:r>
              <a:rPr kumimoji="0" lang="en-US" altLang="en-US" sz="1200" b="0" i="0" u="none" strike="noStrike" cap="none" normalizeH="0" baseline="0" dirty="0">
                <a:ln>
                  <a:noFill/>
                </a:ln>
                <a:solidFill>
                  <a:schemeClr val="tx1"/>
                </a:solidFill>
                <a:effectLst/>
              </a:rPr>
              <a:t>: one-sentence instruction + icon. Avoid overload.</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Stories, not stats</a:t>
            </a:r>
            <a:r>
              <a:rPr kumimoji="0" lang="en-US" altLang="en-US" sz="1200" b="0" i="0" u="none" strike="noStrike" cap="none" normalizeH="0" baseline="0" dirty="0">
                <a:ln>
                  <a:noFill/>
                </a:ln>
                <a:solidFill>
                  <a:schemeClr val="tx1"/>
                </a:solidFill>
                <a:effectLst/>
              </a:rPr>
              <a:t>: share a 30–90 second real story of someone helped/avoided harm because of one correct action.</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Peer champions</a:t>
            </a:r>
            <a:r>
              <a:rPr kumimoji="0" lang="en-US" altLang="en-US" sz="1200" b="0" i="0" u="none" strike="noStrike" cap="none" normalizeH="0" baseline="0" dirty="0">
                <a:ln>
                  <a:noFill/>
                </a:ln>
                <a:solidFill>
                  <a:schemeClr val="tx1"/>
                </a:solidFill>
                <a:effectLst/>
              </a:rPr>
              <a:t>: recruit respected peers and let them teach or call out good practice publicly.</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Quick audits + immediate feedback</a:t>
            </a:r>
            <a:r>
              <a:rPr kumimoji="0" lang="en-US" altLang="en-US" sz="1200" b="0" i="0" u="none" strike="noStrike" cap="none" normalizeH="0" baseline="0" dirty="0">
                <a:ln>
                  <a:noFill/>
                </a:ln>
                <a:solidFill>
                  <a:schemeClr val="tx1"/>
                </a:solidFill>
                <a:effectLst/>
              </a:rPr>
              <a:t>: 15-second spot checks with on-the-spot praise or coaching.</a:t>
            </a:r>
          </a:p>
          <a:p>
            <a:pPr marR="0" lvl="0" algn="l" defTabSz="914400" rtl="0" eaLnBrk="0" fontAlgn="base" latinLnBrk="0" hangingPunct="0">
              <a:lnSpc>
                <a:spcPct val="100000"/>
              </a:lnSpc>
              <a:spcBef>
                <a:spcPct val="0"/>
              </a:spcBef>
              <a:spcAft>
                <a:spcPct val="0"/>
              </a:spcAft>
              <a:buClrTx/>
              <a:buSzTx/>
              <a:buFont typeface="Wingdings" panose="05000000000000000000" pitchFamily="2" charset="2"/>
              <a:buChar char="ü"/>
              <a:tabLst/>
            </a:pPr>
            <a:r>
              <a:rPr kumimoji="0" lang="en-US" altLang="en-US" sz="1200" b="1" i="0" u="none" strike="noStrike" cap="none" normalizeH="0" baseline="0" dirty="0">
                <a:ln>
                  <a:noFill/>
                </a:ln>
                <a:solidFill>
                  <a:schemeClr val="tx1"/>
                </a:solidFill>
                <a:effectLst/>
              </a:rPr>
              <a:t>Make it measurable</a:t>
            </a:r>
            <a:r>
              <a:rPr kumimoji="0" lang="en-US" altLang="en-US" sz="1200" b="0" i="0" u="none" strike="noStrike" cap="none" normalizeH="0" baseline="0" dirty="0">
                <a:ln>
                  <a:noFill/>
                </a:ln>
                <a:solidFill>
                  <a:schemeClr val="tx1"/>
                </a:solidFill>
                <a:effectLst/>
              </a:rPr>
              <a:t>: track leading indicators (observations, toolbox talks) not just incidents.</a:t>
            </a:r>
          </a:p>
        </p:txBody>
      </p:sp>
      <p:sp>
        <p:nvSpPr>
          <p:cNvPr id="16" name="Footer Placeholder 1">
            <a:extLst>
              <a:ext uri="{FF2B5EF4-FFF2-40B4-BE49-F238E27FC236}">
                <a16:creationId xmlns:a16="http://schemas.microsoft.com/office/drawing/2014/main" id="{18FD50EE-3946-8D27-80DD-FFC902FAF643}"/>
              </a:ext>
            </a:extLst>
          </p:cNvPr>
          <p:cNvSpPr txBox="1">
            <a:spLocks noGrp="1"/>
          </p:cNvSpPr>
          <p:nvPr>
            <p:ph type="ftr" sz="quarter" idx="11"/>
          </p:nvPr>
        </p:nvSpPr>
        <p:spPr>
          <a:xfrm>
            <a:off x="581025" y="6424613"/>
            <a:ext cx="6916738" cy="365125"/>
          </a:xfrm>
          <a:prstGeom prst="rect">
            <a:avLst/>
          </a:prstGeom>
        </p:spPr>
        <p:txBody>
          <a:bodyPr vert="horz" lIns="91440" tIns="45720" rIns="91440" bIns="45720" rtlCol="0" anchor="ctr">
            <a:normAutofit/>
          </a:bodyPr>
          <a:lstStyle>
            <a:defPPr rtl="0">
              <a:defRPr lang="en-us"/>
            </a:defPPr>
            <a:lvl1pPr marL="0" algn="l" defTabSz="457200" rtl="0" eaLnBrk="1" latinLnBrk="0" hangingPunct="1">
              <a:defRPr sz="900" kern="1200" cap="all">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dirty="0"/>
              <a:t>Improving HEALTH AND SAFETY</a:t>
            </a:r>
          </a:p>
        </p:txBody>
      </p:sp>
    </p:spTree>
    <p:extLst>
      <p:ext uri="{BB962C8B-B14F-4D97-AF65-F5344CB8AC3E}">
        <p14:creationId xmlns:p14="http://schemas.microsoft.com/office/powerpoint/2010/main" val="32101820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FDA20F73-20A5-9FB9-9586-97F66B8513AE}"/>
              </a:ext>
            </a:extLst>
          </p:cNvPr>
          <p:cNvSpPr>
            <a:spLocks noGrp="1"/>
          </p:cNvSpPr>
          <p:nvPr>
            <p:ph type="title"/>
          </p:nvPr>
        </p:nvSpPr>
        <p:spPr>
          <a:xfrm>
            <a:off x="767857" y="933450"/>
            <a:ext cx="3031852" cy="1722419"/>
          </a:xfrm>
        </p:spPr>
        <p:txBody>
          <a:bodyPr anchor="b">
            <a:normAutofit/>
          </a:bodyPr>
          <a:lstStyle/>
          <a:p>
            <a:r>
              <a:rPr lang="en-GB" dirty="0"/>
              <a:t>Safety as a Value or Safety as a priority</a:t>
            </a:r>
          </a:p>
        </p:txBody>
      </p:sp>
      <p:sp>
        <p:nvSpPr>
          <p:cNvPr id="7" name="Slide Number Placeholder 6">
            <a:extLst>
              <a:ext uri="{FF2B5EF4-FFF2-40B4-BE49-F238E27FC236}">
                <a16:creationId xmlns:a16="http://schemas.microsoft.com/office/drawing/2014/main" id="{8AEE9013-0069-D95E-6BEF-72AB3EDEC10B}"/>
              </a:ext>
            </a:extLst>
          </p:cNvPr>
          <p:cNvSpPr>
            <a:spLocks noGrp="1"/>
          </p:cNvSpPr>
          <p:nvPr>
            <p:ph type="sldNum" sz="quarter" idx="12"/>
          </p:nvPr>
        </p:nvSpPr>
        <p:spPr>
          <a:xfrm>
            <a:off x="10558300" y="6456916"/>
            <a:ext cx="1052510" cy="365125"/>
          </a:xfrm>
        </p:spPr>
        <p:txBody>
          <a:bodyPr anchor="ctr">
            <a:normAutofit/>
          </a:bodyPr>
          <a:lstStyle/>
          <a:p>
            <a:pPr rtl="0">
              <a:spcAft>
                <a:spcPts val="600"/>
              </a:spcAft>
            </a:pPr>
            <a:fld id="{3A98EE3D-8CD1-4C3F-BD1C-C98C9596463C}" type="slidenum">
              <a:rPr lang="en-GB" noProof="0" smtClean="0"/>
              <a:pPr rtl="0">
                <a:spcAft>
                  <a:spcPts val="600"/>
                </a:spcAft>
              </a:pPr>
              <a:t>13</a:t>
            </a:fld>
            <a:endParaRPr lang="en-GB" noProof="0"/>
          </a:p>
        </p:txBody>
      </p:sp>
      <p:graphicFrame>
        <p:nvGraphicFramePr>
          <p:cNvPr id="13" name="Content Placeholder 8">
            <a:extLst>
              <a:ext uri="{FF2B5EF4-FFF2-40B4-BE49-F238E27FC236}">
                <a16:creationId xmlns:a16="http://schemas.microsoft.com/office/drawing/2014/main" id="{8B1388EB-5010-4519-37D0-650F88C6F858}"/>
              </a:ext>
            </a:extLst>
          </p:cNvPr>
          <p:cNvGraphicFramePr>
            <a:graphicFrameLocks noGrp="1"/>
          </p:cNvGraphicFramePr>
          <p:nvPr>
            <p:ph idx="1"/>
            <p:extLst>
              <p:ext uri="{D42A27DB-BD31-4B8C-83A1-F6EECF244321}">
                <p14:modId xmlns:p14="http://schemas.microsoft.com/office/powerpoint/2010/main" val="3319527462"/>
              </p:ext>
            </p:extLst>
          </p:nvPr>
        </p:nvGraphicFramePr>
        <p:xfrm>
          <a:off x="4900928" y="1179829"/>
          <a:ext cx="6650991" cy="4658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2" name="Picture 11">
            <a:extLst>
              <a:ext uri="{FF2B5EF4-FFF2-40B4-BE49-F238E27FC236}">
                <a16:creationId xmlns:a16="http://schemas.microsoft.com/office/drawing/2014/main" id="{A41E4708-E5BE-C4A6-0436-39D65F1C4936}"/>
              </a:ext>
            </a:extLst>
          </p:cNvPr>
          <p:cNvPicPr>
            <a:picLocks noChangeAspect="1"/>
          </p:cNvPicPr>
          <p:nvPr/>
        </p:nvPicPr>
        <p:blipFill>
          <a:blip r:embed="rId7"/>
          <a:srcRect l="81628" t="38726" r="1715" b="36899"/>
          <a:stretch>
            <a:fillRect/>
          </a:stretch>
        </p:blipFill>
        <p:spPr>
          <a:xfrm>
            <a:off x="1031357" y="3257541"/>
            <a:ext cx="2030819" cy="1671583"/>
          </a:xfrm>
          <a:prstGeom prst="rect">
            <a:avLst/>
          </a:prstGeom>
        </p:spPr>
      </p:pic>
      <p:sp>
        <p:nvSpPr>
          <p:cNvPr id="14" name="Footer Placeholder 1">
            <a:extLst>
              <a:ext uri="{FF2B5EF4-FFF2-40B4-BE49-F238E27FC236}">
                <a16:creationId xmlns:a16="http://schemas.microsoft.com/office/drawing/2014/main" id="{2C68D500-5915-053A-7B47-977633CDF6BF}"/>
              </a:ext>
            </a:extLst>
          </p:cNvPr>
          <p:cNvSpPr>
            <a:spLocks noGrp="1"/>
          </p:cNvSpPr>
          <p:nvPr>
            <p:ph type="ftr" sz="quarter" idx="11"/>
          </p:nvPr>
        </p:nvSpPr>
        <p:spPr>
          <a:xfrm>
            <a:off x="581192" y="6423914"/>
            <a:ext cx="6917210" cy="365125"/>
          </a:xfrm>
        </p:spPr>
        <p:txBody>
          <a:bodyPr vert="horz" lIns="91440" tIns="45720" rIns="91440" bIns="45720" rtlCol="0" anchor="ctr">
            <a:normAutofit/>
          </a:bodyPr>
          <a:lstStyle/>
          <a:p>
            <a:pPr>
              <a:spcAft>
                <a:spcPts val="600"/>
              </a:spcAft>
            </a:pPr>
            <a:r>
              <a:rPr lang="en-GB" kern="1200" cap="all" dirty="0">
                <a:latin typeface="+mn-lt"/>
                <a:ea typeface="+mn-ea"/>
                <a:cs typeface="+mn-cs"/>
              </a:rPr>
              <a:t>Improving HEALTH AND SAFETY</a:t>
            </a:r>
          </a:p>
        </p:txBody>
      </p:sp>
    </p:spTree>
    <p:extLst>
      <p:ext uri="{BB962C8B-B14F-4D97-AF65-F5344CB8AC3E}">
        <p14:creationId xmlns:p14="http://schemas.microsoft.com/office/powerpoint/2010/main" val="10487011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BC0AA93F-11ED-3456-09EC-25A2576B6661}"/>
              </a:ext>
            </a:extLst>
          </p:cNvPr>
          <p:cNvSpPr>
            <a:spLocks noGrp="1"/>
          </p:cNvSpPr>
          <p:nvPr>
            <p:ph type="title"/>
          </p:nvPr>
        </p:nvSpPr>
        <p:spPr/>
        <p:txBody>
          <a:bodyPr>
            <a:normAutofit/>
          </a:bodyPr>
          <a:lstStyle/>
          <a:p>
            <a:r>
              <a:rPr lang="en-GB" sz="4000" dirty="0"/>
              <a:t>Question…</a:t>
            </a:r>
          </a:p>
        </p:txBody>
      </p:sp>
      <p:sp>
        <p:nvSpPr>
          <p:cNvPr id="9" name="Content Placeholder 8">
            <a:extLst>
              <a:ext uri="{FF2B5EF4-FFF2-40B4-BE49-F238E27FC236}">
                <a16:creationId xmlns:a16="http://schemas.microsoft.com/office/drawing/2014/main" id="{CDE9ADA9-8F9B-7C33-A6B2-E7D70BC927C3}"/>
              </a:ext>
            </a:extLst>
          </p:cNvPr>
          <p:cNvSpPr>
            <a:spLocks noGrp="1"/>
          </p:cNvSpPr>
          <p:nvPr>
            <p:ph idx="1"/>
          </p:nvPr>
        </p:nvSpPr>
        <p:spPr>
          <a:xfrm>
            <a:off x="516371" y="1719072"/>
            <a:ext cx="11029615" cy="3634486"/>
          </a:xfrm>
        </p:spPr>
        <p:txBody>
          <a:bodyPr>
            <a:normAutofit/>
          </a:bodyPr>
          <a:lstStyle/>
          <a:p>
            <a:r>
              <a:rPr lang="en-GB" sz="3600" dirty="0"/>
              <a:t>To take this group forward do we focus on the strategic or how to practically get things done by sharing best practice...or a bit of both?</a:t>
            </a:r>
          </a:p>
        </p:txBody>
      </p:sp>
      <p:sp>
        <p:nvSpPr>
          <p:cNvPr id="7" name="Slide Number Placeholder 6">
            <a:extLst>
              <a:ext uri="{FF2B5EF4-FFF2-40B4-BE49-F238E27FC236}">
                <a16:creationId xmlns:a16="http://schemas.microsoft.com/office/drawing/2014/main" id="{577DE4F9-D7A7-2E0F-0E1E-3D87182FFFAF}"/>
              </a:ext>
            </a:extLst>
          </p:cNvPr>
          <p:cNvSpPr>
            <a:spLocks noGrp="1"/>
          </p:cNvSpPr>
          <p:nvPr>
            <p:ph type="sldNum" sz="quarter" idx="12"/>
          </p:nvPr>
        </p:nvSpPr>
        <p:spPr/>
        <p:txBody>
          <a:bodyPr/>
          <a:lstStyle/>
          <a:p>
            <a:pPr rtl="0"/>
            <a:fld id="{3A98EE3D-8CD1-4C3F-BD1C-C98C9596463C}" type="slidenum">
              <a:rPr lang="en-GB" noProof="0" smtClean="0"/>
              <a:pPr rtl="0"/>
              <a:t>14</a:t>
            </a:fld>
            <a:endParaRPr lang="en-GB" noProof="0"/>
          </a:p>
        </p:txBody>
      </p:sp>
      <p:sp>
        <p:nvSpPr>
          <p:cNvPr id="11" name="Footer Placeholder 1">
            <a:extLst>
              <a:ext uri="{FF2B5EF4-FFF2-40B4-BE49-F238E27FC236}">
                <a16:creationId xmlns:a16="http://schemas.microsoft.com/office/drawing/2014/main" id="{66AB1314-4031-3276-AC6B-60AEE3BB6D0D}"/>
              </a:ext>
            </a:extLst>
          </p:cNvPr>
          <p:cNvSpPr txBox="1">
            <a:spLocks/>
          </p:cNvSpPr>
          <p:nvPr/>
        </p:nvSpPr>
        <p:spPr>
          <a:xfrm>
            <a:off x="516371" y="6441809"/>
            <a:ext cx="6916738" cy="365125"/>
          </a:xfrm>
          <a:prstGeom prst="rect">
            <a:avLst/>
          </a:prstGeom>
        </p:spPr>
        <p:txBody>
          <a:bodyPr vert="horz" lIns="91440" tIns="45720" rIns="91440" bIns="45720" rtlCol="0" anchor="ctr">
            <a:normAutofit/>
          </a:bodyPr>
          <a:lstStyle>
            <a:defPPr rtl="0">
              <a:defRPr lang="en-us"/>
            </a:defPPr>
            <a:lvl1pPr marL="0" algn="l" defTabSz="457200" rtl="0" eaLnBrk="1" latinLnBrk="0" hangingPunct="1">
              <a:defRPr sz="900" kern="1200" cap="all">
                <a:solidFill>
                  <a:schemeClr val="tx1">
                    <a:lumMod val="75000"/>
                    <a:lumOff val="2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spcAft>
                <a:spcPts val="600"/>
              </a:spcAft>
            </a:pPr>
            <a:r>
              <a:rPr lang="en-GB" dirty="0"/>
              <a:t>Improving HEALTH AND SAFETY</a:t>
            </a:r>
          </a:p>
        </p:txBody>
      </p:sp>
    </p:spTree>
    <p:extLst>
      <p:ext uri="{BB962C8B-B14F-4D97-AF65-F5344CB8AC3E}">
        <p14:creationId xmlns:p14="http://schemas.microsoft.com/office/powerpoint/2010/main" val="3818002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0FB38-0113-4F80-BBD4-A9C97FF40720}"/>
              </a:ext>
            </a:extLst>
          </p:cNvPr>
          <p:cNvSpPr>
            <a:spLocks noGrp="1"/>
          </p:cNvSpPr>
          <p:nvPr>
            <p:ph type="title"/>
          </p:nvPr>
        </p:nvSpPr>
        <p:spPr>
          <a:xfrm>
            <a:off x="609906" y="702156"/>
            <a:ext cx="3568661" cy="1188720"/>
          </a:xfrm>
        </p:spPr>
        <p:txBody>
          <a:bodyPr rtlCol="0" anchor="b">
            <a:normAutofit/>
          </a:bodyPr>
          <a:lstStyle/>
          <a:p>
            <a:pPr rtl="0"/>
            <a:r>
              <a:rPr lang="en-GB"/>
              <a:t>Thank you</a:t>
            </a:r>
          </a:p>
        </p:txBody>
      </p:sp>
      <p:sp>
        <p:nvSpPr>
          <p:cNvPr id="3" name="Content Placeholder 2">
            <a:extLst>
              <a:ext uri="{FF2B5EF4-FFF2-40B4-BE49-F238E27FC236}">
                <a16:creationId xmlns:a16="http://schemas.microsoft.com/office/drawing/2014/main" id="{75982AA6-9E74-43FC-B452-142C7571DCCC}"/>
              </a:ext>
            </a:extLst>
          </p:cNvPr>
          <p:cNvSpPr>
            <a:spLocks noGrp="1"/>
          </p:cNvSpPr>
          <p:nvPr>
            <p:ph idx="1"/>
          </p:nvPr>
        </p:nvSpPr>
        <p:spPr>
          <a:xfrm>
            <a:off x="609906" y="1332639"/>
            <a:ext cx="3568661" cy="3634486"/>
          </a:xfrm>
        </p:spPr>
        <p:txBody>
          <a:bodyPr rtlCol="0" anchor="ctr">
            <a:normAutofit/>
          </a:bodyPr>
          <a:lstStyle/>
          <a:p>
            <a:pPr rtl="0"/>
            <a:r>
              <a:rPr lang="en-GB" dirty="0"/>
              <a:t>John Bacon CMIOSH</a:t>
            </a:r>
          </a:p>
          <a:p>
            <a:pPr rtl="0"/>
            <a:r>
              <a:rPr lang="en-GB" dirty="0"/>
              <a:t>John.bacon@sheffcol.ac.uk</a:t>
            </a:r>
          </a:p>
          <a:p>
            <a:pPr rtl="0"/>
            <a:endParaRPr lang="en-GB" dirty="0"/>
          </a:p>
        </p:txBody>
      </p:sp>
      <p:pic>
        <p:nvPicPr>
          <p:cNvPr id="11" name="Picture 10" descr="A screenshot of a computer&#10;&#10;AI-generated content may be incorrect.">
            <a:extLst>
              <a:ext uri="{FF2B5EF4-FFF2-40B4-BE49-F238E27FC236}">
                <a16:creationId xmlns:a16="http://schemas.microsoft.com/office/drawing/2014/main" id="{1DA197B6-A48A-BE47-262A-2054BDA20E87}"/>
              </a:ext>
            </a:extLst>
          </p:cNvPr>
          <p:cNvPicPr>
            <a:picLocks noChangeAspect="1"/>
          </p:cNvPicPr>
          <p:nvPr/>
        </p:nvPicPr>
        <p:blipFill>
          <a:blip r:embed="rId3"/>
          <a:srcRect l="56339" t="33016" r="7322" b="26825"/>
          <a:stretch>
            <a:fillRect/>
          </a:stretch>
        </p:blipFill>
        <p:spPr>
          <a:xfrm>
            <a:off x="4178567" y="425304"/>
            <a:ext cx="7806659" cy="4391245"/>
          </a:xfrm>
          <a:prstGeom prst="rect">
            <a:avLst/>
          </a:prstGeom>
          <a:noFill/>
        </p:spPr>
      </p:pic>
      <p:sp>
        <p:nvSpPr>
          <p:cNvPr id="18" name="Slide Number Placeholder 6">
            <a:extLst>
              <a:ext uri="{FF2B5EF4-FFF2-40B4-BE49-F238E27FC236}">
                <a16:creationId xmlns:a16="http://schemas.microsoft.com/office/drawing/2014/main" id="{08EA99BD-E30E-9DB7-34F4-27743B039CE1}"/>
              </a:ext>
            </a:extLst>
          </p:cNvPr>
          <p:cNvSpPr>
            <a:spLocks noGrp="1"/>
          </p:cNvSpPr>
          <p:nvPr>
            <p:ph type="sldNum" sz="quarter" idx="12"/>
          </p:nvPr>
        </p:nvSpPr>
        <p:spPr>
          <a:xfrm>
            <a:off x="10558300" y="6423914"/>
            <a:ext cx="1052510" cy="365125"/>
          </a:xfrm>
        </p:spPr>
        <p:txBody>
          <a:bodyPr/>
          <a:lstStyle/>
          <a:p>
            <a:pPr rtl="0">
              <a:spcAft>
                <a:spcPts val="600"/>
              </a:spcAft>
            </a:pPr>
            <a:fld id="{3A98EE3D-8CD1-4C3F-BD1C-C98C9596463C}" type="slidenum">
              <a:rPr lang="en-GB" noProof="0" smtClean="0"/>
              <a:pPr rtl="0">
                <a:spcAft>
                  <a:spcPts val="600"/>
                </a:spcAft>
              </a:pPr>
              <a:t>15</a:t>
            </a:fld>
            <a:endParaRPr lang="en-GB" noProof="0"/>
          </a:p>
        </p:txBody>
      </p:sp>
      <p:sp>
        <p:nvSpPr>
          <p:cNvPr id="12" name="Footer Placeholder 1">
            <a:extLst>
              <a:ext uri="{FF2B5EF4-FFF2-40B4-BE49-F238E27FC236}">
                <a16:creationId xmlns:a16="http://schemas.microsoft.com/office/drawing/2014/main" id="{14291647-633C-7286-032A-11005C253346}"/>
              </a:ext>
            </a:extLst>
          </p:cNvPr>
          <p:cNvSpPr>
            <a:spLocks noGrp="1"/>
          </p:cNvSpPr>
          <p:nvPr>
            <p:ph type="ftr" sz="quarter" idx="11"/>
          </p:nvPr>
        </p:nvSpPr>
        <p:spPr>
          <a:xfrm>
            <a:off x="581192" y="6423914"/>
            <a:ext cx="6917210" cy="365125"/>
          </a:xfrm>
        </p:spPr>
        <p:txBody>
          <a:bodyPr vert="horz" lIns="91440" tIns="45720" rIns="91440" bIns="45720" rtlCol="0" anchor="ctr">
            <a:normAutofit/>
          </a:bodyPr>
          <a:lstStyle/>
          <a:p>
            <a:pPr>
              <a:spcAft>
                <a:spcPts val="600"/>
              </a:spcAft>
            </a:pPr>
            <a:r>
              <a:rPr lang="en-GB" kern="1200" cap="all" dirty="0">
                <a:latin typeface="+mn-lt"/>
                <a:ea typeface="+mn-ea"/>
                <a:cs typeface="+mn-cs"/>
              </a:rPr>
              <a:t>Improving HEALTH AND SAFETY</a:t>
            </a:r>
          </a:p>
        </p:txBody>
      </p:sp>
    </p:spTree>
    <p:extLst>
      <p:ext uri="{BB962C8B-B14F-4D97-AF65-F5344CB8AC3E}">
        <p14:creationId xmlns:p14="http://schemas.microsoft.com/office/powerpoint/2010/main" val="2261619712"/>
      </p:ext>
    </p:extLst>
  </p:cSld>
  <p:clrMapOvr>
    <a:masterClrMapping/>
  </p:clrMapOvr>
</p:sld>
</file>

<file path=ppt/theme/theme1.xml><?xml version="1.0" encoding="utf-8"?>
<a:theme xmlns:a="http://schemas.openxmlformats.org/drawingml/2006/main" name="DividendVTI">
  <a:themeElements>
    <a:clrScheme name="Custom 10">
      <a:dk1>
        <a:sysClr val="windowText" lastClr="000000"/>
      </a:dk1>
      <a:lt1>
        <a:sysClr val="window" lastClr="FFFFFF"/>
      </a:lt1>
      <a:dk2>
        <a:srgbClr val="3D3D3D"/>
      </a:dk2>
      <a:lt2>
        <a:srgbClr val="EBEBEB"/>
      </a:lt2>
      <a:accent1>
        <a:srgbClr val="ED8428"/>
      </a:accent1>
      <a:accent2>
        <a:srgbClr val="E6C46D"/>
      </a:accent2>
      <a:accent3>
        <a:srgbClr val="465359"/>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Office_52848763_TF45205285_Win32" id="{512915A2-2AB9-4EE3-80AA-D8F6366BE079}" vid="{B6D99418-21CE-40BE-AD04-F937B08DC4B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tatus xmlns="71af3243-3dd4-4a8d-8c0d-dd76da1f02a5">Not started</Status>
    <_ip_UnifiedCompliancePolicyUIAction xmlns="http://schemas.microsoft.com/sharepoint/v3" xsi:nil="true"/>
    <Image xmlns="71af3243-3dd4-4a8d-8c0d-dd76da1f02a5">
      <Url xsi:nil="true"/>
      <Description xsi:nil="true"/>
    </Image>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MediaServiceKeyPoints xmlns="71af3243-3dd4-4a8d-8c0d-dd76da1f02a5"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0" ma:contentTypeDescription="Create a new document." ma:contentTypeScope="" ma:versionID="1267097ee5f5874adfcc408041ae252e">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395891a93df65b14727750f2c06c306c"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2:Status" minOccurs="0"/>
                <xsd:element ref="ns1:_ip_UnifiedCompliancePolicyProperties" minOccurs="0"/>
                <xsd:element ref="ns1:_ip_UnifiedCompliancePolicyUIAction" minOccurs="0"/>
                <xsd:element ref="ns2:Image" minOccurs="0"/>
                <xsd:element ref="ns4:TaxCatchAll" minOccurs="0"/>
                <xsd:element ref="ns2:ImageTagsTaxHTFiel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xsd:simpleType>
        <xsd:restriction base="dms:Note"/>
      </xsd:simpleType>
    </xsd:element>
    <xsd:element name="_ip_UnifiedCompliancePolicyUIAction" ma:index="2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element name="Status" ma:index="19" nillable="true" ma:displayName="Status" ma:default="Not started" ma:format="Dropdown" ma:internalName="Status">
      <xsd:simpleType>
        <xsd:restriction base="dms:Choice">
          <xsd:enumeration value="Not started"/>
          <xsd:enumeration value="In Progress"/>
          <xsd:enumeration value="Completed"/>
        </xsd:restriction>
      </xsd:simpleType>
    </xsd:element>
    <xsd:element name="Image" ma:index="22" nillable="true" ma:displayName="Image" ma:format="Image" ma:internalName="Image">
      <xsd:complexType>
        <xsd:complexContent>
          <xsd:extension base="dms:URL">
            <xsd:sequence>
              <xsd:element name="Url" type="dms:ValidUrl" minOccurs="0" nillable="true"/>
              <xsd:element name="Description" type="xsd:string" nillable="true"/>
            </xsd:sequence>
          </xsd:extension>
        </xsd:complexContent>
      </xsd:complex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97333985-6DEC-4BB6-B360-FFFEFA02249A}">
  <ds:schemaRefs>
    <ds:schemaRef ds:uri="http://schemas.microsoft.com/office/2006/metadata/properties"/>
    <ds:schemaRef ds:uri="http://schemas.microsoft.com/office/infopath/2007/PartnerControls"/>
    <ds:schemaRef ds:uri="71af3243-3dd4-4a8d-8c0d-dd76da1f02a5"/>
    <ds:schemaRef ds:uri="http://schemas.microsoft.com/sharepoint/v3"/>
    <ds:schemaRef ds:uri="230e9df3-be65-4c73-a93b-d1236ebd677e"/>
  </ds:schemaRefs>
</ds:datastoreItem>
</file>

<file path=customXml/itemProps2.xml><?xml version="1.0" encoding="utf-8"?>
<ds:datastoreItem xmlns:ds="http://schemas.openxmlformats.org/officeDocument/2006/customXml" ds:itemID="{5470C9DA-ADC8-49D9-B223-6D54C6FB7BE0}">
  <ds:schemaRefs>
    <ds:schemaRef ds:uri="http://schemas.microsoft.com/sharepoint/v3/contenttype/forms"/>
  </ds:schemaRefs>
</ds:datastoreItem>
</file>

<file path=customXml/itemProps3.xml><?xml version="1.0" encoding="utf-8"?>
<ds:datastoreItem xmlns:ds="http://schemas.openxmlformats.org/officeDocument/2006/customXml" ds:itemID="{54608ECE-840A-4514-AD05-0950FC5D30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f42aa342-8706-4288-bd11-ebb85995028c}" enabled="1" method="Standard" siteId="{72f988bf-86f1-41af-91ab-2d7cd011db47}" contentBits="0" removed="0"/>
</clbl:labelList>
</file>

<file path=docProps/app.xml><?xml version="1.0" encoding="utf-8"?>
<Properties xmlns="http://schemas.openxmlformats.org/officeDocument/2006/extended-properties" xmlns:vt="http://schemas.openxmlformats.org/officeDocument/2006/docPropsVTypes">
  <Template>{C6FA9814-D3D7-4416-B336-991D9081C7EC}tf45205285_win32</Template>
  <TotalTime>493</TotalTime>
  <Words>944</Words>
  <Application>Microsoft Office PowerPoint</Application>
  <PresentationFormat>Widescreen</PresentationFormat>
  <Paragraphs>91</Paragraphs>
  <Slides>15</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Calibri</vt:lpstr>
      <vt:lpstr>Gill Sans MT</vt:lpstr>
      <vt:lpstr>Wingdings</vt:lpstr>
      <vt:lpstr>Wingdings 2</vt:lpstr>
      <vt:lpstr>DividendVTI</vt:lpstr>
      <vt:lpstr>Improving Health &amp; Safety Performance  </vt:lpstr>
      <vt:lpstr>Introduction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CULTURE (Eats Strategy for Breakfast)  (Peter Druker)</vt:lpstr>
      <vt:lpstr>Make health &amp; safety believable — and get people to act Short answer: believable H&amp;S comes from credibility + clarity + practicality + social proof. </vt:lpstr>
      <vt:lpstr>Safety as a Value or Safety as a priority</vt:lpstr>
      <vt:lpstr>Question…</vt:lpstr>
      <vt:lpstr>Thank you</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John Bacon</dc:creator>
  <cp:lastModifiedBy>John Bacon</cp:lastModifiedBy>
  <cp:revision>6</cp:revision>
  <dcterms:created xsi:type="dcterms:W3CDTF">2025-09-22T10:11:21Z</dcterms:created>
  <dcterms:modified xsi:type="dcterms:W3CDTF">2025-09-25T14:44:13Z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