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00" r:id="rId4"/>
    <p:sldId id="318" r:id="rId5"/>
    <p:sldId id="298" r:id="rId6"/>
    <p:sldId id="299" r:id="rId7"/>
    <p:sldId id="317" r:id="rId8"/>
    <p:sldId id="285" r:id="rId9"/>
    <p:sldId id="319" r:id="rId10"/>
    <p:sldId id="322" r:id="rId11"/>
    <p:sldId id="320" r:id="rId12"/>
    <p:sldId id="321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29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4FF8B-F090-4E96-8E3B-C5EFE60D9B06}" v="16" dt="2026-06-10T07:32:33.3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Webb" userId="ff0fbd30-f54d-4312-8725-911ee5aa7e00" providerId="ADAL" clId="{6CE5B43D-1290-4DF1-85EA-9A2E98CE3D6E}"/>
    <pc:docChg chg="undo custSel addSld delSld modSld sldOrd">
      <pc:chgData name="Kate Webb" userId="ff0fbd30-f54d-4312-8725-911ee5aa7e00" providerId="ADAL" clId="{6CE5B43D-1290-4DF1-85EA-9A2E98CE3D6E}" dt="2026-06-10T07:40:29.466" v="1858" actId="113"/>
      <pc:docMkLst>
        <pc:docMk/>
      </pc:docMkLst>
      <pc:sldChg chg="addSp delSp modSp mod ord">
        <pc:chgData name="Kate Webb" userId="ff0fbd30-f54d-4312-8725-911ee5aa7e00" providerId="ADAL" clId="{6CE5B43D-1290-4DF1-85EA-9A2E98CE3D6E}" dt="2026-06-10T06:37:35.722" v="414" actId="1076"/>
        <pc:sldMkLst>
          <pc:docMk/>
          <pc:sldMk cId="3637396088" sldId="285"/>
        </pc:sldMkLst>
        <pc:spChg chg="mod">
          <ac:chgData name="Kate Webb" userId="ff0fbd30-f54d-4312-8725-911ee5aa7e00" providerId="ADAL" clId="{6CE5B43D-1290-4DF1-85EA-9A2E98CE3D6E}" dt="2026-06-10T06:37:14.998" v="409" actId="20577"/>
          <ac:spMkLst>
            <pc:docMk/>
            <pc:sldMk cId="3637396088" sldId="285"/>
            <ac:spMk id="2" creationId="{3F7AC33C-E06E-478C-A121-E5600C6BA2ED}"/>
          </ac:spMkLst>
        </pc:spChg>
        <pc:spChg chg="del mod">
          <ac:chgData name="Kate Webb" userId="ff0fbd30-f54d-4312-8725-911ee5aa7e00" providerId="ADAL" clId="{6CE5B43D-1290-4DF1-85EA-9A2E98CE3D6E}" dt="2026-06-10T06:37:29.369" v="412" actId="478"/>
          <ac:spMkLst>
            <pc:docMk/>
            <pc:sldMk cId="3637396088" sldId="285"/>
            <ac:spMk id="3" creationId="{076E6D91-4F34-4636-98BE-9D23774D3A9D}"/>
          </ac:spMkLst>
        </pc:spChg>
        <pc:picChg chg="add mod">
          <ac:chgData name="Kate Webb" userId="ff0fbd30-f54d-4312-8725-911ee5aa7e00" providerId="ADAL" clId="{6CE5B43D-1290-4DF1-85EA-9A2E98CE3D6E}" dt="2026-06-10T06:37:35.722" v="414" actId="1076"/>
          <ac:picMkLst>
            <pc:docMk/>
            <pc:sldMk cId="3637396088" sldId="285"/>
            <ac:picMk id="5" creationId="{DE655557-C526-B4F4-97B1-AB077E50F1E1}"/>
          </ac:picMkLst>
        </pc:picChg>
      </pc:sldChg>
      <pc:sldChg chg="modSp mod">
        <pc:chgData name="Kate Webb" userId="ff0fbd30-f54d-4312-8725-911ee5aa7e00" providerId="ADAL" clId="{6CE5B43D-1290-4DF1-85EA-9A2E98CE3D6E}" dt="2026-06-10T06:32:03.952" v="39" actId="20577"/>
        <pc:sldMkLst>
          <pc:docMk/>
          <pc:sldMk cId="3582999031" sldId="300"/>
        </pc:sldMkLst>
        <pc:spChg chg="mod">
          <ac:chgData name="Kate Webb" userId="ff0fbd30-f54d-4312-8725-911ee5aa7e00" providerId="ADAL" clId="{6CE5B43D-1290-4DF1-85EA-9A2E98CE3D6E}" dt="2026-06-10T06:32:03.952" v="39" actId="20577"/>
          <ac:spMkLst>
            <pc:docMk/>
            <pc:sldMk cId="3582999031" sldId="300"/>
            <ac:spMk id="3" creationId="{88FF3BF9-1BFB-2984-0F0F-1A85549B287F}"/>
          </ac:spMkLst>
        </pc:spChg>
      </pc:sldChg>
      <pc:sldChg chg="del">
        <pc:chgData name="Kate Webb" userId="ff0fbd30-f54d-4312-8725-911ee5aa7e00" providerId="ADAL" clId="{6CE5B43D-1290-4DF1-85EA-9A2E98CE3D6E}" dt="2026-06-10T06:32:16.028" v="40" actId="47"/>
        <pc:sldMkLst>
          <pc:docMk/>
          <pc:sldMk cId="391057628" sldId="316"/>
        </pc:sldMkLst>
      </pc:sldChg>
      <pc:sldChg chg="modSp mod">
        <pc:chgData name="Kate Webb" userId="ff0fbd30-f54d-4312-8725-911ee5aa7e00" providerId="ADAL" clId="{6CE5B43D-1290-4DF1-85EA-9A2E98CE3D6E}" dt="2026-06-10T06:36:25.120" v="386" actId="113"/>
        <pc:sldMkLst>
          <pc:docMk/>
          <pc:sldMk cId="4209587138" sldId="317"/>
        </pc:sldMkLst>
        <pc:spChg chg="mod">
          <ac:chgData name="Kate Webb" userId="ff0fbd30-f54d-4312-8725-911ee5aa7e00" providerId="ADAL" clId="{6CE5B43D-1290-4DF1-85EA-9A2E98CE3D6E}" dt="2026-06-10T06:36:25.120" v="386" actId="113"/>
          <ac:spMkLst>
            <pc:docMk/>
            <pc:sldMk cId="4209587138" sldId="317"/>
            <ac:spMk id="3" creationId="{2ABF5BD9-2BA6-8627-AF96-B327361F2424}"/>
          </ac:spMkLst>
        </pc:spChg>
      </pc:sldChg>
      <pc:sldChg chg="del">
        <pc:chgData name="Kate Webb" userId="ff0fbd30-f54d-4312-8725-911ee5aa7e00" providerId="ADAL" clId="{6CE5B43D-1290-4DF1-85EA-9A2E98CE3D6E}" dt="2026-06-10T06:32:16.673" v="41" actId="47"/>
        <pc:sldMkLst>
          <pc:docMk/>
          <pc:sldMk cId="3707178706" sldId="318"/>
        </pc:sldMkLst>
      </pc:sldChg>
      <pc:sldChg chg="add">
        <pc:chgData name="Kate Webb" userId="ff0fbd30-f54d-4312-8725-911ee5aa7e00" providerId="ADAL" clId="{6CE5B43D-1290-4DF1-85EA-9A2E98CE3D6E}" dt="2026-06-10T06:36:31.243" v="387" actId="2890"/>
        <pc:sldMkLst>
          <pc:docMk/>
          <pc:sldMk cId="3897901948" sldId="318"/>
        </pc:sldMkLst>
      </pc:sldChg>
      <pc:sldChg chg="addSp delSp modSp add mod">
        <pc:chgData name="Kate Webb" userId="ff0fbd30-f54d-4312-8725-911ee5aa7e00" providerId="ADAL" clId="{6CE5B43D-1290-4DF1-85EA-9A2E98CE3D6E}" dt="2026-06-10T06:38:31.500" v="435" actId="1076"/>
        <pc:sldMkLst>
          <pc:docMk/>
          <pc:sldMk cId="3195635204" sldId="319"/>
        </pc:sldMkLst>
        <pc:spChg chg="mod">
          <ac:chgData name="Kate Webb" userId="ff0fbd30-f54d-4312-8725-911ee5aa7e00" providerId="ADAL" clId="{6CE5B43D-1290-4DF1-85EA-9A2E98CE3D6E}" dt="2026-06-10T06:38:08.596" v="429" actId="20577"/>
          <ac:spMkLst>
            <pc:docMk/>
            <pc:sldMk cId="3195635204" sldId="319"/>
            <ac:spMk id="2" creationId="{32C71C7A-C4EE-3AF8-777D-1F0EA2FABC30}"/>
          </ac:spMkLst>
        </pc:spChg>
        <pc:picChg chg="add mod">
          <ac:chgData name="Kate Webb" userId="ff0fbd30-f54d-4312-8725-911ee5aa7e00" providerId="ADAL" clId="{6CE5B43D-1290-4DF1-85EA-9A2E98CE3D6E}" dt="2026-06-10T06:38:31.500" v="435" actId="1076"/>
          <ac:picMkLst>
            <pc:docMk/>
            <pc:sldMk cId="3195635204" sldId="319"/>
            <ac:picMk id="3" creationId="{F0E10B66-407B-FAE5-54E2-C1130C5E2748}"/>
          </ac:picMkLst>
        </pc:picChg>
        <pc:picChg chg="del">
          <ac:chgData name="Kate Webb" userId="ff0fbd30-f54d-4312-8725-911ee5aa7e00" providerId="ADAL" clId="{6CE5B43D-1290-4DF1-85EA-9A2E98CE3D6E}" dt="2026-06-10T06:38:02.822" v="416" actId="478"/>
          <ac:picMkLst>
            <pc:docMk/>
            <pc:sldMk cId="3195635204" sldId="319"/>
            <ac:picMk id="5" creationId="{8AA0E41E-AAC4-DD1F-FDC7-744014405004}"/>
          </ac:picMkLst>
        </pc:picChg>
        <pc:picChg chg="add mod">
          <ac:chgData name="Kate Webb" userId="ff0fbd30-f54d-4312-8725-911ee5aa7e00" providerId="ADAL" clId="{6CE5B43D-1290-4DF1-85EA-9A2E98CE3D6E}" dt="2026-06-10T06:38:28.092" v="434" actId="1076"/>
          <ac:picMkLst>
            <pc:docMk/>
            <pc:sldMk cId="3195635204" sldId="319"/>
            <ac:picMk id="6" creationId="{40DDA687-8CF5-A28D-58A0-8F505B2CDDB2}"/>
          </ac:picMkLst>
        </pc:picChg>
      </pc:sldChg>
      <pc:sldChg chg="modSp add mod ord">
        <pc:chgData name="Kate Webb" userId="ff0fbd30-f54d-4312-8725-911ee5aa7e00" providerId="ADAL" clId="{6CE5B43D-1290-4DF1-85EA-9A2E98CE3D6E}" dt="2026-06-10T06:41:18" v="476" actId="27636"/>
        <pc:sldMkLst>
          <pc:docMk/>
          <pc:sldMk cId="3260605625" sldId="320"/>
        </pc:sldMkLst>
        <pc:spChg chg="mod">
          <ac:chgData name="Kate Webb" userId="ff0fbd30-f54d-4312-8725-911ee5aa7e00" providerId="ADAL" clId="{6CE5B43D-1290-4DF1-85EA-9A2E98CE3D6E}" dt="2026-06-10T06:39:47.343" v="465" actId="20577"/>
          <ac:spMkLst>
            <pc:docMk/>
            <pc:sldMk cId="3260605625" sldId="320"/>
            <ac:spMk id="2" creationId="{1DEA8BB9-31E2-E16C-CCA6-FCB8ECE6E56F}"/>
          </ac:spMkLst>
        </pc:spChg>
        <pc:spChg chg="mod">
          <ac:chgData name="Kate Webb" userId="ff0fbd30-f54d-4312-8725-911ee5aa7e00" providerId="ADAL" clId="{6CE5B43D-1290-4DF1-85EA-9A2E98CE3D6E}" dt="2026-06-10T06:41:18" v="476" actId="27636"/>
          <ac:spMkLst>
            <pc:docMk/>
            <pc:sldMk cId="3260605625" sldId="320"/>
            <ac:spMk id="3" creationId="{2733C81F-53F4-DF22-CB15-2867B6FFED9D}"/>
          </ac:spMkLst>
        </pc:spChg>
      </pc:sldChg>
      <pc:sldChg chg="addSp modSp add mod">
        <pc:chgData name="Kate Webb" userId="ff0fbd30-f54d-4312-8725-911ee5aa7e00" providerId="ADAL" clId="{6CE5B43D-1290-4DF1-85EA-9A2E98CE3D6E}" dt="2026-06-10T07:33:42.314" v="1430" actId="12385"/>
        <pc:sldMkLst>
          <pc:docMk/>
          <pc:sldMk cId="1991731962" sldId="321"/>
        </pc:sldMkLst>
        <pc:spChg chg="mod">
          <ac:chgData name="Kate Webb" userId="ff0fbd30-f54d-4312-8725-911ee5aa7e00" providerId="ADAL" clId="{6CE5B43D-1290-4DF1-85EA-9A2E98CE3D6E}" dt="2026-06-10T06:42:06.885" v="486" actId="20577"/>
          <ac:spMkLst>
            <pc:docMk/>
            <pc:sldMk cId="1991731962" sldId="321"/>
            <ac:spMk id="2" creationId="{BCB4C5FA-6844-E9FA-83C4-6B2CA44EEDBA}"/>
          </ac:spMkLst>
        </pc:spChg>
        <pc:spChg chg="mod">
          <ac:chgData name="Kate Webb" userId="ff0fbd30-f54d-4312-8725-911ee5aa7e00" providerId="ADAL" clId="{6CE5B43D-1290-4DF1-85EA-9A2E98CE3D6E}" dt="2026-06-10T06:43:00.036" v="488" actId="27636"/>
          <ac:spMkLst>
            <pc:docMk/>
            <pc:sldMk cId="1991731962" sldId="321"/>
            <ac:spMk id="3" creationId="{9A25A72B-B5AD-D840-1AA4-71728EDB0925}"/>
          </ac:spMkLst>
        </pc:spChg>
        <pc:graphicFrameChg chg="add mod modGraphic">
          <ac:chgData name="Kate Webb" userId="ff0fbd30-f54d-4312-8725-911ee5aa7e00" providerId="ADAL" clId="{6CE5B43D-1290-4DF1-85EA-9A2E98CE3D6E}" dt="2026-06-10T07:33:42.314" v="1430" actId="12385"/>
          <ac:graphicFrameMkLst>
            <pc:docMk/>
            <pc:sldMk cId="1991731962" sldId="321"/>
            <ac:graphicFrameMk id="5" creationId="{7D0C3D16-8915-6481-1B03-BE69DD24C648}"/>
          </ac:graphicFrameMkLst>
        </pc:graphicFrameChg>
      </pc:sldChg>
      <pc:sldChg chg="addSp delSp modSp add mod">
        <pc:chgData name="Kate Webb" userId="ff0fbd30-f54d-4312-8725-911ee5aa7e00" providerId="ADAL" clId="{6CE5B43D-1290-4DF1-85EA-9A2E98CE3D6E}" dt="2026-06-10T06:45:31.712" v="518"/>
        <pc:sldMkLst>
          <pc:docMk/>
          <pc:sldMk cId="574408228" sldId="322"/>
        </pc:sldMkLst>
        <pc:graphicFrameChg chg="add mod">
          <ac:chgData name="Kate Webb" userId="ff0fbd30-f54d-4312-8725-911ee5aa7e00" providerId="ADAL" clId="{6CE5B43D-1290-4DF1-85EA-9A2E98CE3D6E}" dt="2026-06-10T06:45:31.712" v="518"/>
          <ac:graphicFrameMkLst>
            <pc:docMk/>
            <pc:sldMk cId="574408228" sldId="322"/>
            <ac:graphicFrameMk id="5" creationId="{8CCA3892-B0F4-266B-A74F-27E0386EDCB7}"/>
          </ac:graphicFrameMkLst>
        </pc:graphicFrameChg>
        <pc:picChg chg="del">
          <ac:chgData name="Kate Webb" userId="ff0fbd30-f54d-4312-8725-911ee5aa7e00" providerId="ADAL" clId="{6CE5B43D-1290-4DF1-85EA-9A2E98CE3D6E}" dt="2026-06-10T06:45:20.398" v="516" actId="478"/>
          <ac:picMkLst>
            <pc:docMk/>
            <pc:sldMk cId="574408228" sldId="322"/>
            <ac:picMk id="3" creationId="{8C812F51-B32A-6CC0-0866-6DCE5C3E1C16}"/>
          </ac:picMkLst>
        </pc:picChg>
        <pc:picChg chg="del">
          <ac:chgData name="Kate Webb" userId="ff0fbd30-f54d-4312-8725-911ee5aa7e00" providerId="ADAL" clId="{6CE5B43D-1290-4DF1-85EA-9A2E98CE3D6E}" dt="2026-06-10T06:45:21.206" v="517" actId="478"/>
          <ac:picMkLst>
            <pc:docMk/>
            <pc:sldMk cId="574408228" sldId="322"/>
            <ac:picMk id="6" creationId="{B9560A0F-D158-3128-9B5F-04CCE8F76BFC}"/>
          </ac:picMkLst>
        </pc:picChg>
      </pc:sldChg>
      <pc:sldChg chg="addSp delSp modSp add mod">
        <pc:chgData name="Kate Webb" userId="ff0fbd30-f54d-4312-8725-911ee5aa7e00" providerId="ADAL" clId="{6CE5B43D-1290-4DF1-85EA-9A2E98CE3D6E}" dt="2026-06-10T07:33:53.420" v="1431" actId="12385"/>
        <pc:sldMkLst>
          <pc:docMk/>
          <pc:sldMk cId="3774362589" sldId="323"/>
        </pc:sldMkLst>
        <pc:spChg chg="mod">
          <ac:chgData name="Kate Webb" userId="ff0fbd30-f54d-4312-8725-911ee5aa7e00" providerId="ADAL" clId="{6CE5B43D-1290-4DF1-85EA-9A2E98CE3D6E}" dt="2026-06-10T06:46:44.797" v="527" actId="20577"/>
          <ac:spMkLst>
            <pc:docMk/>
            <pc:sldMk cId="3774362589" sldId="323"/>
            <ac:spMk id="2" creationId="{CFCBA959-89F6-A5BA-8A49-0F0D4EDB6B35}"/>
          </ac:spMkLst>
        </pc:spChg>
        <pc:graphicFrameChg chg="del">
          <ac:chgData name="Kate Webb" userId="ff0fbd30-f54d-4312-8725-911ee5aa7e00" providerId="ADAL" clId="{6CE5B43D-1290-4DF1-85EA-9A2E98CE3D6E}" dt="2026-06-10T06:48:35.491" v="528" actId="478"/>
          <ac:graphicFrameMkLst>
            <pc:docMk/>
            <pc:sldMk cId="3774362589" sldId="323"/>
            <ac:graphicFrameMk id="5" creationId="{851E082B-4E71-423E-537A-F36DF6A994F0}"/>
          </ac:graphicFrameMkLst>
        </pc:graphicFrameChg>
        <pc:graphicFrameChg chg="add del mod">
          <ac:chgData name="Kate Webb" userId="ff0fbd30-f54d-4312-8725-911ee5aa7e00" providerId="ADAL" clId="{6CE5B43D-1290-4DF1-85EA-9A2E98CE3D6E}" dt="2026-06-10T06:49:12.254" v="530" actId="478"/>
          <ac:graphicFrameMkLst>
            <pc:docMk/>
            <pc:sldMk cId="3774362589" sldId="323"/>
            <ac:graphicFrameMk id="6" creationId="{5419E6F3-DC6D-30B6-52E5-7D70ABC78FE9}"/>
          </ac:graphicFrameMkLst>
        </pc:graphicFrameChg>
        <pc:graphicFrameChg chg="add mod modGraphic">
          <ac:chgData name="Kate Webb" userId="ff0fbd30-f54d-4312-8725-911ee5aa7e00" providerId="ADAL" clId="{6CE5B43D-1290-4DF1-85EA-9A2E98CE3D6E}" dt="2026-06-10T07:33:53.420" v="1431" actId="12385"/>
          <ac:graphicFrameMkLst>
            <pc:docMk/>
            <pc:sldMk cId="3774362589" sldId="323"/>
            <ac:graphicFrameMk id="7" creationId="{9D7A3B56-FB5B-ED1F-13A1-950FD300B925}"/>
          </ac:graphicFrameMkLst>
        </pc:graphicFrameChg>
      </pc:sldChg>
      <pc:sldChg chg="addSp modSp add mod">
        <pc:chgData name="Kate Webb" userId="ff0fbd30-f54d-4312-8725-911ee5aa7e00" providerId="ADAL" clId="{6CE5B43D-1290-4DF1-85EA-9A2E98CE3D6E}" dt="2026-06-10T07:34:07.159" v="1433" actId="20577"/>
        <pc:sldMkLst>
          <pc:docMk/>
          <pc:sldMk cId="391099023" sldId="324"/>
        </pc:sldMkLst>
        <pc:spChg chg="add mod">
          <ac:chgData name="Kate Webb" userId="ff0fbd30-f54d-4312-8725-911ee5aa7e00" providerId="ADAL" clId="{6CE5B43D-1290-4DF1-85EA-9A2E98CE3D6E}" dt="2026-06-10T07:12:53.062" v="713" actId="113"/>
          <ac:spMkLst>
            <pc:docMk/>
            <pc:sldMk cId="391099023" sldId="324"/>
            <ac:spMk id="5" creationId="{57909DBD-ABD3-1441-4B2E-9B9B7E2637D0}"/>
          </ac:spMkLst>
        </pc:spChg>
        <pc:graphicFrameChg chg="mod modGraphic">
          <ac:chgData name="Kate Webb" userId="ff0fbd30-f54d-4312-8725-911ee5aa7e00" providerId="ADAL" clId="{6CE5B43D-1290-4DF1-85EA-9A2E98CE3D6E}" dt="2026-06-10T07:34:07.159" v="1433" actId="20577"/>
          <ac:graphicFrameMkLst>
            <pc:docMk/>
            <pc:sldMk cId="391099023" sldId="324"/>
            <ac:graphicFrameMk id="7" creationId="{938860AD-3D0C-30F0-864E-B03CC5CB7B1C}"/>
          </ac:graphicFrameMkLst>
        </pc:graphicFrameChg>
      </pc:sldChg>
      <pc:sldChg chg="modSp add mod ord">
        <pc:chgData name="Kate Webb" userId="ff0fbd30-f54d-4312-8725-911ee5aa7e00" providerId="ADAL" clId="{6CE5B43D-1290-4DF1-85EA-9A2E98CE3D6E}" dt="2026-06-10T07:34:27.260" v="1436" actId="255"/>
        <pc:sldMkLst>
          <pc:docMk/>
          <pc:sldMk cId="4121261005" sldId="325"/>
        </pc:sldMkLst>
        <pc:spChg chg="mod">
          <ac:chgData name="Kate Webb" userId="ff0fbd30-f54d-4312-8725-911ee5aa7e00" providerId="ADAL" clId="{6CE5B43D-1290-4DF1-85EA-9A2E98CE3D6E}" dt="2026-06-10T07:13:08.914" v="722" actId="20577"/>
          <ac:spMkLst>
            <pc:docMk/>
            <pc:sldMk cId="4121261005" sldId="325"/>
            <ac:spMk id="2" creationId="{EA35C4E3-23C3-7BFD-91CA-A94858EEB169}"/>
          </ac:spMkLst>
        </pc:spChg>
        <pc:spChg chg="mod">
          <ac:chgData name="Kate Webb" userId="ff0fbd30-f54d-4312-8725-911ee5aa7e00" providerId="ADAL" clId="{6CE5B43D-1290-4DF1-85EA-9A2E98CE3D6E}" dt="2026-06-10T07:34:27.260" v="1436" actId="255"/>
          <ac:spMkLst>
            <pc:docMk/>
            <pc:sldMk cId="4121261005" sldId="325"/>
            <ac:spMk id="3" creationId="{F8862A41-B1E6-2496-CA6D-3489718FC89A}"/>
          </ac:spMkLst>
        </pc:spChg>
      </pc:sldChg>
      <pc:sldChg chg="modSp add mod">
        <pc:chgData name="Kate Webb" userId="ff0fbd30-f54d-4312-8725-911ee5aa7e00" providerId="ADAL" clId="{6CE5B43D-1290-4DF1-85EA-9A2E98CE3D6E}" dt="2026-06-10T07:34:33.057" v="1438" actId="27636"/>
        <pc:sldMkLst>
          <pc:docMk/>
          <pc:sldMk cId="1704077707" sldId="326"/>
        </pc:sldMkLst>
        <pc:spChg chg="mod">
          <ac:chgData name="Kate Webb" userId="ff0fbd30-f54d-4312-8725-911ee5aa7e00" providerId="ADAL" clId="{6CE5B43D-1290-4DF1-85EA-9A2E98CE3D6E}" dt="2026-06-10T07:16:11.368" v="796" actId="20577"/>
          <ac:spMkLst>
            <pc:docMk/>
            <pc:sldMk cId="1704077707" sldId="326"/>
            <ac:spMk id="2" creationId="{7AD625DC-E025-761F-C0D9-A8C9EF381650}"/>
          </ac:spMkLst>
        </pc:spChg>
        <pc:spChg chg="mod">
          <ac:chgData name="Kate Webb" userId="ff0fbd30-f54d-4312-8725-911ee5aa7e00" providerId="ADAL" clId="{6CE5B43D-1290-4DF1-85EA-9A2E98CE3D6E}" dt="2026-06-10T07:34:33.057" v="1438" actId="27636"/>
          <ac:spMkLst>
            <pc:docMk/>
            <pc:sldMk cId="1704077707" sldId="326"/>
            <ac:spMk id="3" creationId="{0ACD98E5-33F9-F082-FDD9-7B2E31A7517A}"/>
          </ac:spMkLst>
        </pc:spChg>
      </pc:sldChg>
      <pc:sldChg chg="modSp add mod">
        <pc:chgData name="Kate Webb" userId="ff0fbd30-f54d-4312-8725-911ee5aa7e00" providerId="ADAL" clId="{6CE5B43D-1290-4DF1-85EA-9A2E98CE3D6E}" dt="2026-06-10T07:34:41.224" v="1439" actId="20577"/>
        <pc:sldMkLst>
          <pc:docMk/>
          <pc:sldMk cId="757899521" sldId="327"/>
        </pc:sldMkLst>
        <pc:spChg chg="mod">
          <ac:chgData name="Kate Webb" userId="ff0fbd30-f54d-4312-8725-911ee5aa7e00" providerId="ADAL" clId="{6CE5B43D-1290-4DF1-85EA-9A2E98CE3D6E}" dt="2026-06-10T07:26:48.288" v="1326" actId="255"/>
          <ac:spMkLst>
            <pc:docMk/>
            <pc:sldMk cId="757899521" sldId="327"/>
            <ac:spMk id="2" creationId="{F766E294-7A51-0EF5-4930-DB2B881D160D}"/>
          </ac:spMkLst>
        </pc:spChg>
        <pc:spChg chg="mod">
          <ac:chgData name="Kate Webb" userId="ff0fbd30-f54d-4312-8725-911ee5aa7e00" providerId="ADAL" clId="{6CE5B43D-1290-4DF1-85EA-9A2E98CE3D6E}" dt="2026-06-10T07:34:41.224" v="1439" actId="20577"/>
          <ac:spMkLst>
            <pc:docMk/>
            <pc:sldMk cId="757899521" sldId="327"/>
            <ac:spMk id="3" creationId="{40529476-FB2D-7E33-A574-C94B279AA1E9}"/>
          </ac:spMkLst>
        </pc:spChg>
      </pc:sldChg>
      <pc:sldChg chg="addSp delSp modSp add mod">
        <pc:chgData name="Kate Webb" userId="ff0fbd30-f54d-4312-8725-911ee5aa7e00" providerId="ADAL" clId="{6CE5B43D-1290-4DF1-85EA-9A2E98CE3D6E}" dt="2026-06-10T07:32:13.244" v="1415" actId="478"/>
        <pc:sldMkLst>
          <pc:docMk/>
          <pc:sldMk cId="2130186646" sldId="328"/>
        </pc:sldMkLst>
        <pc:spChg chg="mod">
          <ac:chgData name="Kate Webb" userId="ff0fbd30-f54d-4312-8725-911ee5aa7e00" providerId="ADAL" clId="{6CE5B43D-1290-4DF1-85EA-9A2E98CE3D6E}" dt="2026-06-10T07:29:54.596" v="1408" actId="20577"/>
          <ac:spMkLst>
            <pc:docMk/>
            <pc:sldMk cId="2130186646" sldId="328"/>
            <ac:spMk id="2" creationId="{CB938DCB-D301-6986-BF83-1B427703913B}"/>
          </ac:spMkLst>
        </pc:spChg>
        <pc:spChg chg="mod">
          <ac:chgData name="Kate Webb" userId="ff0fbd30-f54d-4312-8725-911ee5aa7e00" providerId="ADAL" clId="{6CE5B43D-1290-4DF1-85EA-9A2E98CE3D6E}" dt="2026-06-10T07:31:46.555" v="1411" actId="20577"/>
          <ac:spMkLst>
            <pc:docMk/>
            <pc:sldMk cId="2130186646" sldId="328"/>
            <ac:spMk id="3" creationId="{585A4DE0-A74B-BC21-955F-A39603788BBA}"/>
          </ac:spMkLst>
        </pc:spChg>
        <pc:graphicFrameChg chg="add del mod modGraphic">
          <ac:chgData name="Kate Webb" userId="ff0fbd30-f54d-4312-8725-911ee5aa7e00" providerId="ADAL" clId="{6CE5B43D-1290-4DF1-85EA-9A2E98CE3D6E}" dt="2026-06-10T07:32:13.244" v="1415" actId="478"/>
          <ac:graphicFrameMkLst>
            <pc:docMk/>
            <pc:sldMk cId="2130186646" sldId="328"/>
            <ac:graphicFrameMk id="5" creationId="{A312E873-4795-A11D-34D9-B7EC3B2A56D0}"/>
          </ac:graphicFrameMkLst>
        </pc:graphicFrameChg>
      </pc:sldChg>
      <pc:sldChg chg="addSp modSp add mod">
        <pc:chgData name="Kate Webb" userId="ff0fbd30-f54d-4312-8725-911ee5aa7e00" providerId="ADAL" clId="{6CE5B43D-1290-4DF1-85EA-9A2E98CE3D6E}" dt="2026-06-10T07:33:30.705" v="1429" actId="1076"/>
        <pc:sldMkLst>
          <pc:docMk/>
          <pc:sldMk cId="380704617" sldId="329"/>
        </pc:sldMkLst>
        <pc:spChg chg="mod">
          <ac:chgData name="Kate Webb" userId="ff0fbd30-f54d-4312-8725-911ee5aa7e00" providerId="ADAL" clId="{6CE5B43D-1290-4DF1-85EA-9A2E98CE3D6E}" dt="2026-06-10T07:32:25.212" v="1420"/>
          <ac:spMkLst>
            <pc:docMk/>
            <pc:sldMk cId="380704617" sldId="329"/>
            <ac:spMk id="3" creationId="{9BE8B749-5CDB-C0E5-BFBD-3B3FC4C7E465}"/>
          </ac:spMkLst>
        </pc:spChg>
        <pc:graphicFrameChg chg="add mod modGraphic">
          <ac:chgData name="Kate Webb" userId="ff0fbd30-f54d-4312-8725-911ee5aa7e00" providerId="ADAL" clId="{6CE5B43D-1290-4DF1-85EA-9A2E98CE3D6E}" dt="2026-06-10T07:33:30.705" v="1429" actId="1076"/>
          <ac:graphicFrameMkLst>
            <pc:docMk/>
            <pc:sldMk cId="380704617" sldId="329"/>
            <ac:graphicFrameMk id="5" creationId="{9FD8C4C7-E63F-5E69-5E63-997A88EA0931}"/>
          </ac:graphicFrameMkLst>
        </pc:graphicFrameChg>
      </pc:sldChg>
      <pc:sldChg chg="modSp add mod ord">
        <pc:chgData name="Kate Webb" userId="ff0fbd30-f54d-4312-8725-911ee5aa7e00" providerId="ADAL" clId="{6CE5B43D-1290-4DF1-85EA-9A2E98CE3D6E}" dt="2026-06-10T07:40:29.466" v="1858" actId="113"/>
        <pc:sldMkLst>
          <pc:docMk/>
          <pc:sldMk cId="1522214876" sldId="330"/>
        </pc:sldMkLst>
        <pc:spChg chg="mod">
          <ac:chgData name="Kate Webb" userId="ff0fbd30-f54d-4312-8725-911ee5aa7e00" providerId="ADAL" clId="{6CE5B43D-1290-4DF1-85EA-9A2E98CE3D6E}" dt="2026-06-10T07:35:54.104" v="1475" actId="20577"/>
          <ac:spMkLst>
            <pc:docMk/>
            <pc:sldMk cId="1522214876" sldId="330"/>
            <ac:spMk id="2" creationId="{26E86BD6-BE53-D0BC-8BA3-9C83FA60C2FA}"/>
          </ac:spMkLst>
        </pc:spChg>
        <pc:spChg chg="mod">
          <ac:chgData name="Kate Webb" userId="ff0fbd30-f54d-4312-8725-911ee5aa7e00" providerId="ADAL" clId="{6CE5B43D-1290-4DF1-85EA-9A2E98CE3D6E}" dt="2026-06-10T07:40:29.466" v="1858" actId="113"/>
          <ac:spMkLst>
            <pc:docMk/>
            <pc:sldMk cId="1522214876" sldId="330"/>
            <ac:spMk id="3" creationId="{20A3C0EB-E978-C9DA-1EF1-798EBF114F3A}"/>
          </ac:spMkLst>
        </pc:spChg>
      </pc:sldChg>
      <pc:sldChg chg="modSp add del mod">
        <pc:chgData name="Kate Webb" userId="ff0fbd30-f54d-4312-8725-911ee5aa7e00" providerId="ADAL" clId="{6CE5B43D-1290-4DF1-85EA-9A2E98CE3D6E}" dt="2026-06-10T07:39:57.973" v="1857" actId="47"/>
        <pc:sldMkLst>
          <pc:docMk/>
          <pc:sldMk cId="532815842" sldId="331"/>
        </pc:sldMkLst>
        <pc:spChg chg="mod">
          <ac:chgData name="Kate Webb" userId="ff0fbd30-f54d-4312-8725-911ee5aa7e00" providerId="ADAL" clId="{6CE5B43D-1290-4DF1-85EA-9A2E98CE3D6E}" dt="2026-06-10T07:39:55.720" v="1856" actId="20577"/>
          <ac:spMkLst>
            <pc:docMk/>
            <pc:sldMk cId="532815842" sldId="331"/>
            <ac:spMk id="2" creationId="{BA22DFC4-1661-DFA7-29D7-4EC202CD8F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EF5AB-0ADA-489B-9180-5020B0EEB04F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F49B6-9602-45B6-A234-6EAF6D0AC0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48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09BFA-D131-697F-01B3-1F595CCB6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EC44B-75ED-AEEC-B47D-41136A1DD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348D7-AC9E-3665-1E4F-900BEA104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A25E2-5540-0CD6-0B2C-F126EFF53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11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C6818-39B0-384A-6243-75E0FA1E6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5E0099-383F-E8DC-0E78-23968E3A4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E1A65-7CD1-38C9-770C-6D42D9259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72D49-8CA4-3BC5-590F-A83175353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58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2E214-1626-3A9E-5DF1-B19714610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A1F5DE-4704-0753-5EFD-6C14115E1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DAE56F-6E77-2CA1-8F41-FE8E30AD4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D7AA2-4A87-D57A-8148-10AFB72D4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017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76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B1E95-1632-778F-4771-706A94593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6814FC-B5D7-BA5F-47EC-CC7A6683E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5DC14D-FD94-3CE9-27ED-14E947768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2540B-C3F9-F1CE-0046-FF8F76D66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342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8649D-49F9-6D0F-6E57-9B2285D76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02B10-0E09-AB1E-B4B8-72DCACACA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73163-A9F3-9D8E-2DDF-EC89D6011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329B8-6BB1-6DD1-4399-C54A019E9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3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7FF2-C8AF-750C-41E3-1413E96D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E3E5E-7FE5-1D8F-7D31-500C17F93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170C98-641C-D351-0C6A-A5A224204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75A74-6927-7583-1E09-D3D0660F1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379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AE18C-B67A-C447-2553-78EAEE498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B67CB-4C44-6A24-D1E1-6FE2BDC88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6C71FF-3021-A3BD-4BF1-4B10E00AE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B157D-5758-D443-DCC1-9D232CB51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800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D710-E41B-964E-72E8-E3BD37432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10423-8984-2AB7-90B2-0E4345748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655FE-87C5-7F22-B3BF-12A721089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952F2-3E75-A644-66FF-85FAC5C28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155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E5516-FE17-82AC-FA59-FCB6CD11D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FC9E4-F7D6-8674-0F17-5302C0BE3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396A48-D5D2-495F-725A-2285D3E4F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27294-6128-1784-EB19-122407D1C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617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D2D0-15C5-2728-94E2-7D47CA51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60074D-75B3-E833-EB72-7599FF19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A2BA0-B16B-F820-D72F-F87F10830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4A714-E871-3433-73BB-E4A694BCF0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278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961C1-935A-D6F4-4DC9-3A0F13D8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5D6E67-51AE-C22E-6A7C-3524FA72C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9EDDB-00DA-066D-074D-6E3D3BE19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177AA-456C-22D8-E378-8584FFC0A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163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1930F-EB58-0042-697B-D54217B53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E2950-D58A-97EE-A565-1FBF1DC604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2250D-668F-B352-05AA-EDBE72D6B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6578B-6441-973F-D64F-1A2CFEB8C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25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85CCF-7062-7B65-FF66-F3AE4F44A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E1A629-CAE3-FEDA-1195-7553F6FE3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A9C1C-D298-A668-FF55-4E4B5918A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6549E-1370-9C70-E50F-14B6ECFAC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02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E1CCF-C0CF-C485-673D-FFDEF3BD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1DCDE-898C-3B4B-718D-DCF9FF727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2DEE3F-CEFA-2965-0F68-694760304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F6575-1E0D-6667-CD4E-275CE39D2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82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B2796-1FF7-DF46-848F-DCA506E3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844418-A270-66BA-52F8-4C28A39AC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B6078-1EDC-5D5A-A258-804D90AB9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83BD9-4840-667F-8F5C-DD69B7CB6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49B6-9602-45B6-A234-6EAF6D0AC01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085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5B22-F516-898B-5020-DF337561E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EF038-461E-269B-4B4B-3569E04DF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DE196-CC9F-55F4-1BDF-607EDB26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57784-40EA-50CF-7976-97EA5C00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54E29-4EF4-6F5C-9349-F6519B61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1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F489-4620-C8FD-7C86-111B94D1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B47C7-7892-0E8A-12DD-647138852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903E9-69E6-23F3-1839-D02D6634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B0D89-8775-ABA0-3511-F3A413BE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052F7-54E3-A7AB-722D-236853D3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9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AD4C-B36F-5AF9-EFB8-B0F58B8CB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4DE0E-7C29-F978-29F5-6EB7D3C54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0DC5-E9AF-B85E-1700-7A4A3310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4EE6B-4173-1CA1-D084-ABB6ECE4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2EEE-E2E1-07D4-BD16-A8226135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8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65EE-A5EA-9758-561D-9484919E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CDEE-442D-D438-002E-31B47E74D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EA2FA-E30F-2A33-0813-EDC7FAD78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C16D8-AD91-9A6D-A98B-7783C04F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63FAA-AD25-6821-FE3B-4D17AF6A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3580E-8A69-761E-4D24-56CC25B9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5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21B8A-C5FE-D16F-0BD0-106577A6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C26F0-1967-AE86-0752-EFEE5A54E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67362-2F4B-3741-36EF-4C28917C0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874B7-0F9D-DD87-5986-E051525B9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E4671F-1800-142D-E75E-50F3B004E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47A1E7-5505-7661-A2A9-E68BA94F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6E38D9-B70C-94DA-FCE0-ED070FCB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66102-4FD7-68C8-C37A-96FAB060F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7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EFDF-FC41-D5DD-37AE-61A4AAD67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ED953-1860-4D54-8449-A717D9E5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B9978-D868-44A5-B460-A4F9935EA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C1206-C3C6-11CB-FF2A-CD923164D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68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B4CFFF-BF09-426E-445D-99CCD939D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B1D5B0-74F1-C7F8-72B5-EBFEC782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5E5E9-3E0D-14E0-6478-A40DABD7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48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0F23-BB93-C6C8-CDC9-BBAE3A4E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721CB-6436-84A3-839A-9CEF3EED7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50D2B-6F40-21A7-F31E-81E707208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969B3-5E28-B92B-977B-F9B83949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0A17B-A0A5-45F9-EC99-8640D81B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C6051-C0B7-49A3-0054-F88C88C3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0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9869-499C-534C-5570-6C4FF20BF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6C8F7-F526-3F2A-5707-DBE47A3AE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675A9-B72B-EFCC-EEA7-555B7AC0F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73B3E-D925-20F7-2341-3DB4CC3E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B7744-9CD4-9850-A22A-482047C5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E6D8E-C169-AFC5-5DBA-BEB00AA3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8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D794-94FF-FE19-7E75-D18DC416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B8EC78-BD9C-D0AC-74C8-54BDCDA6D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2CE1A-A397-C02A-0183-DCEE306B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D0E5-2DDE-6D78-C8CB-4F7D7462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428B2-CC9F-1FBC-2C4A-129E16362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8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FF0F82-DB05-C81B-AAA0-58940EC54F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77D0F-5A5C-0829-45ED-64407546F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40EEF-0C77-694B-1C55-6713C95ED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8AE3-5BD2-1571-59D4-33AEE041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B74F0-89EF-2EA8-8A7F-A5161C44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905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0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4518" y="965200"/>
            <a:ext cx="5183716" cy="3492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696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273050" y="1403201"/>
          <a:ext cx="7938199" cy="2913169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640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167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54518" y="965200"/>
            <a:ext cx="5971116" cy="3492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1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1A29E8-6A91-4D18-774B-207D817E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A5373-414A-D186-13F6-74370D26D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9E7C6-DCCE-1BD9-4707-F60B6AB4E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4621E-902F-4819-9543-4B28CFEE3E5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8BA5D-7B0C-A96B-86D8-243389BAB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3A19-A544-683F-A0F0-5BCD45B05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24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444508"/>
            <a:ext cx="10972800" cy="521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15" y="982199"/>
            <a:ext cx="7110008" cy="332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02" y="6420102"/>
            <a:ext cx="834713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420101"/>
            <a:ext cx="12192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051" y="972237"/>
            <a:ext cx="11707283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1"/>
          <p:cNvSpPr txBox="1">
            <a:spLocks/>
          </p:cNvSpPr>
          <p:nvPr userDrawn="1"/>
        </p:nvSpPr>
        <p:spPr>
          <a:xfrm>
            <a:off x="-75298" y="6507727"/>
            <a:ext cx="1400847" cy="2136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35" y="6447989"/>
            <a:ext cx="1618312" cy="3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09585" rtl="0" eaLnBrk="1" latinLnBrk="0" hangingPunct="1">
        <a:spcBef>
          <a:spcPct val="0"/>
        </a:spcBef>
        <a:buNone/>
        <a:defRPr sz="2667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1333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ost16level2and3.delivery@education.gov.uk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Natalie.gee@aoc.co.uk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oc.co.uk/recruitment-consultancy/consultancy/college-collective" TargetMode="External"/><Relationship Id="rId4" Type="http://schemas.openxmlformats.org/officeDocument/2006/relationships/hyperlink" Target="mailto:kate@thekwp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7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39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166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41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386947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4BA42-9A56-8FEF-AC7E-6F35442E0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3993681"/>
            <a:ext cx="4057840" cy="2249424"/>
          </a:xfrm>
        </p:spPr>
        <p:txBody>
          <a:bodyPr anchor="t">
            <a:normAutofit/>
          </a:bodyPr>
          <a:lstStyle/>
          <a:p>
            <a:pPr algn="l"/>
            <a:r>
              <a:rPr lang="en-GB" sz="5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College Collective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72C27-1925-0329-A647-73E217060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2724912"/>
            <a:ext cx="3405378" cy="1155525"/>
          </a:xfrm>
        </p:spPr>
        <p:txBody>
          <a:bodyPr anchor="b">
            <a:normAutofit/>
          </a:bodyPr>
          <a:lstStyle/>
          <a:p>
            <a:pPr algn="l"/>
            <a:endParaRPr lang="en-GB" sz="2000" dirty="0"/>
          </a:p>
          <a:p>
            <a:pPr algn="l"/>
            <a:endParaRPr lang="en-GB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2F8BD-C8EC-FB23-D8D6-53CCEA594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73" y="772161"/>
            <a:ext cx="11420022" cy="1456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904B9A-E9AD-BF28-55C7-14816E859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211" y="3041670"/>
            <a:ext cx="3783962" cy="317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24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790A8-5C33-93C7-B63F-D366E2D95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78"/>
          <a:stretch>
            <a:fillRect/>
          </a:stretch>
        </p:blipFill>
        <p:spPr>
          <a:xfrm>
            <a:off x="-1" y="84479"/>
            <a:ext cx="4187091" cy="2164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2590E-447C-F924-46CA-81E72D9581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" b="19638"/>
          <a:stretch>
            <a:fillRect/>
          </a:stretch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4A006809-3FA1-FCA6-03AC-4DCA7023EB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739" r="3" b="16726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F3BF9-1BFB-2984-0F0F-1A85549B2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58" y="370623"/>
            <a:ext cx="6870954" cy="60650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3600" b="1" dirty="0">
                <a:latin typeface="Open Sans"/>
                <a:ea typeface="+mn-lt"/>
                <a:cs typeface="+mn-lt"/>
              </a:rPr>
              <a:t>Post 16 Reform and Transition Planning</a:t>
            </a:r>
          </a:p>
          <a:p>
            <a:pPr marL="0" indent="0">
              <a:buNone/>
            </a:pPr>
            <a:endParaRPr lang="en-GB" sz="2000" b="1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1800" dirty="0">
                <a:latin typeface="Open Sans"/>
                <a:ea typeface="+mn-lt"/>
                <a:cs typeface="+mn-lt"/>
              </a:rPr>
              <a:t>Dr Kate Webb</a:t>
            </a:r>
          </a:p>
          <a:p>
            <a:pPr marL="0" indent="0">
              <a:buNone/>
            </a:pPr>
            <a:r>
              <a:rPr lang="en-GB" sz="1800" dirty="0">
                <a:latin typeface="Open Sans"/>
                <a:ea typeface="+mn-lt"/>
                <a:cs typeface="+mn-lt"/>
              </a:rPr>
              <a:t>Managing Director of The KWP Ltd</a:t>
            </a:r>
            <a:endParaRPr lang="en-GB" sz="1800" dirty="0">
              <a:latin typeface="Open Sans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8299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4BF1-DA47-6F83-4D41-FF3C5618D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01D141-2A40-D124-5FD3-8C446E192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C9C294-E2FF-C764-BB10-C395B223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447FD-E2D5-072F-2806-47F51FAE5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 fontScale="92500"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The College Collective helps colleges grow their own expert talent while sharing knowledge and best practice across the UK. It brings together forward-thinking colleges that collaborate to provide a peer-led consultancy and professional development model.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At the heart of the model is a simple idea. Every college has something of value to offer, and something of value to learn.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90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932EA-7104-4B91-0861-D9FD70F53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CBB332-6D9B-6C29-A80D-BC9E8EA46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5EAEFA-E8F1-D198-A461-8D8BE5C2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sz="4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00A4E0-5CDA-4AC5-378A-646E9AFBB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07" y="1917111"/>
            <a:ext cx="7048500" cy="415290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DF4F8F-C48D-64B3-F6D8-31BF57E018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1266121">
            <a:off x="8334107" y="919933"/>
            <a:ext cx="290601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3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4FCDB-E790-45A8-502A-17FCAA1FC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702290-296A-7FD5-7589-D29B4CB5D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5F2A94-3954-C8F4-64B2-F21E59C6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sz="4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</a:t>
            </a: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D695DB1-454B-9165-2CE1-897CB07C1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6007" y="2226219"/>
            <a:ext cx="5865177" cy="4351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C8C8AC-D046-E6B2-4368-A319E0B48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826" y="996973"/>
            <a:ext cx="5760735" cy="19229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F84FB3-38D9-8FBB-DC98-3E2A920D9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728" y="4401888"/>
            <a:ext cx="3378228" cy="23233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0F9D63-4BED-0C00-0AEC-64F1A2BD6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4500" y="5146652"/>
            <a:ext cx="28575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23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F2969-33C6-F180-FBD9-675919CE7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2E7E2-2C52-D1CD-21A6-4F0317D82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E29745-2E13-7150-A637-E92D5F1311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78"/>
          <a:stretch>
            <a:fillRect/>
          </a:stretch>
        </p:blipFill>
        <p:spPr>
          <a:xfrm>
            <a:off x="-1" y="84479"/>
            <a:ext cx="4187091" cy="2164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FB2C29-A96A-99E7-8FBD-9CEBFFE710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" b="19638"/>
          <a:stretch>
            <a:fillRect/>
          </a:stretch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2D5B73A-8AC3-6FA1-3D83-B32CC5EA68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739" r="3" b="16726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F5BD9-2BA6-8627-AF96-B327361F2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58" y="370623"/>
            <a:ext cx="6870954" cy="60650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400" b="1" dirty="0">
                <a:latin typeface="Open Sans"/>
                <a:ea typeface="+mn-lt"/>
                <a:cs typeface="+mn-lt"/>
              </a:rPr>
              <a:t>Purpose of This Session</a:t>
            </a:r>
          </a:p>
          <a:p>
            <a:pPr marL="0" indent="0">
              <a:buNone/>
            </a:pPr>
            <a:endParaRPr lang="en-GB" sz="2400" b="1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400" dirty="0">
                <a:latin typeface="Open Sans"/>
                <a:ea typeface="+mn-lt"/>
                <a:cs typeface="+mn-lt"/>
              </a:rPr>
              <a:t>To provide a brief overview of qualification reform and the Post-16 Pathways Implementation Plan</a:t>
            </a:r>
          </a:p>
          <a:p>
            <a:pPr marL="0" indent="0">
              <a:buNone/>
            </a:pPr>
            <a:endParaRPr lang="en-GB" sz="24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400" dirty="0">
                <a:latin typeface="Open Sans"/>
                <a:ea typeface="+mn-lt"/>
                <a:cs typeface="+mn-lt"/>
              </a:rPr>
              <a:t>To have an open debate about transition planning and the Strategic Transition Planning Statement (STPS)</a:t>
            </a:r>
          </a:p>
          <a:p>
            <a:pPr marL="0" indent="0">
              <a:buNone/>
            </a:pPr>
            <a:endParaRPr lang="en-GB" sz="24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400" dirty="0">
                <a:latin typeface="Open Sans"/>
                <a:ea typeface="+mn-lt"/>
                <a:cs typeface="+mn-lt"/>
              </a:rPr>
              <a:t>To share thoughts, practice and plans</a:t>
            </a: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9587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032A40-1B02-4F2E-843A-732C9ABBE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7AC33C-E06E-478C-A121-E5600C6B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Reform on All Fronts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655557-C526-B4F4-97B1-AB077E50F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926" y="1479339"/>
            <a:ext cx="7035394" cy="51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96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8AD56-DA8B-7006-F1DA-20DDF897A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585BBF-6EC0-5F42-0D50-82E698B65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C71C7A-C4EE-3AF8-777D-1F0EA2FAB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Digest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E10B66-407B-FAE5-54E2-C1130C5E2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804" y="1168235"/>
            <a:ext cx="5346655" cy="6328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DDA687-8CF5-A28D-58A0-8F505B2CD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827" y="1113366"/>
            <a:ext cx="5316173" cy="638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35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95327-D98F-F271-1CF0-C8B0ABFB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0CD6D9-ACB9-6315-46F1-2D7BBF516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C3A0E3-DC23-A639-8B21-7D0F5343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Digest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CCA3892-B0F4-266B-A74F-27E0386EDCB7}"/>
              </a:ext>
            </a:extLst>
          </p:cNvPr>
          <p:cNvGraphicFramePr>
            <a:graphicFrameLocks noGrp="1"/>
          </p:cNvGraphicFramePr>
          <p:nvPr/>
        </p:nvGraphicFramePr>
        <p:xfrm>
          <a:off x="1746918" y="1573751"/>
          <a:ext cx="8698164" cy="4855086"/>
        </p:xfrm>
        <a:graphic>
          <a:graphicData uri="http://schemas.openxmlformats.org/drawingml/2006/table">
            <a:tbl>
              <a:tblPr firstRow="1" firstCol="1" bandRow="1"/>
              <a:tblGrid>
                <a:gridCol w="966579">
                  <a:extLst>
                    <a:ext uri="{9D8B030D-6E8A-4147-A177-3AD203B41FA5}">
                      <a16:colId xmlns:a16="http://schemas.microsoft.com/office/drawing/2014/main" val="2890550127"/>
                    </a:ext>
                  </a:extLst>
                </a:gridCol>
                <a:gridCol w="991229">
                  <a:extLst>
                    <a:ext uri="{9D8B030D-6E8A-4147-A177-3AD203B41FA5}">
                      <a16:colId xmlns:a16="http://schemas.microsoft.com/office/drawing/2014/main" val="3716826161"/>
                    </a:ext>
                  </a:extLst>
                </a:gridCol>
                <a:gridCol w="1702396">
                  <a:extLst>
                    <a:ext uri="{9D8B030D-6E8A-4147-A177-3AD203B41FA5}">
                      <a16:colId xmlns:a16="http://schemas.microsoft.com/office/drawing/2014/main" val="1737153454"/>
                    </a:ext>
                  </a:extLst>
                </a:gridCol>
                <a:gridCol w="1834560">
                  <a:extLst>
                    <a:ext uri="{9D8B030D-6E8A-4147-A177-3AD203B41FA5}">
                      <a16:colId xmlns:a16="http://schemas.microsoft.com/office/drawing/2014/main" val="2001917224"/>
                    </a:ext>
                  </a:extLst>
                </a:gridCol>
                <a:gridCol w="750502">
                  <a:extLst>
                    <a:ext uri="{9D8B030D-6E8A-4147-A177-3AD203B41FA5}">
                      <a16:colId xmlns:a16="http://schemas.microsoft.com/office/drawing/2014/main" val="3435108865"/>
                    </a:ext>
                  </a:extLst>
                </a:gridCol>
                <a:gridCol w="2452898">
                  <a:extLst>
                    <a:ext uri="{9D8B030D-6E8A-4147-A177-3AD203B41FA5}">
                      <a16:colId xmlns:a16="http://schemas.microsoft.com/office/drawing/2014/main" val="3040730511"/>
                    </a:ext>
                  </a:extLst>
                </a:gridCol>
              </a:tblGrid>
              <a:tr h="223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Academic year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L2 qualifications defunded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L3 qualifications defunded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New V Levels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New T Levels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New L1 or L2 qualifications introduced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698036"/>
                  </a:ext>
                </a:extLst>
              </a:tr>
              <a:tr h="223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2026–2027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None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None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None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None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Consultation on Level 1 English and maths qualifications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782612"/>
                  </a:ext>
                </a:extLst>
              </a:tr>
              <a:tr h="455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2027–2028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Education and early years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Finance and accounting; Digital; Education and early years (plus large ≥1080 GLH qualifications in existing T Level subjects)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Digital; Education and early years; Finance and accounting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None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Occupational Certificates:</a:t>
                      </a: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 Catering and hospitality; Education and early years. </a:t>
                      </a: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Foundation Certificates:</a:t>
                      </a: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 Digital; Education and early years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08013"/>
                  </a:ext>
                </a:extLst>
              </a:tr>
              <a:tr h="1728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2028–2029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Business and administration; Care services; Construction and the built environment; Digital; Engineering and manufacturing; Health and science; Legal, finance and accounting; Sales, marketing and procurement; Sports, fitness and exercise science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Business and administration; Care services; Construction and the built environment; Engineering and manufacturing; Health and science; Legal; Sales, marketing and procurement; Sports, fitness and exercise science; Health and social care (large qualifications)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Business and administration; Care services; Construction and the built environment; Engineering and manufacturing; Health and science; Legal; Sales, marketing and procurement; Sports, fitness and exercise science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Care services; Sports, fitness and exercise science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Occupational Certificates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: Business and administration; Care services; Construction and the built environment; Digital; Engineering and manufacturing; Finance and administration; Health and science; Sports and leisure. </a:t>
                      </a: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Foundation Certificates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: Business, administration and law; Care services; Construction and the built environment; Engineering and manufacturing; Health and science; Sports, fitness and exercise science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928620"/>
                  </a:ext>
                </a:extLst>
              </a:tr>
              <a:tr h="1034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2029–2030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Agriculture, environmental and animal care; Hair and beauty; Horticulture and floristry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Agriculture, environmental and animal care; Catering and hospitality; Hair and beauty; Protective services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Agriculture, environmental and animal care; Catering and hospitality; Hair and beauty; Protective services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Catering and hospitality; Creative and design (expansion); Hair and beauty; Protective services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Occupational Certificates:</a:t>
                      </a: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 Agriculture, environmental and animal care; Hair and beauty; Horticulture and floristry. </a:t>
                      </a:r>
                      <a:r>
                        <a:rPr lang="en-GB" sz="700" b="1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Foundation Certificates:</a:t>
                      </a:r>
                      <a:r>
                        <a:rPr lang="en-GB" sz="700">
                          <a:solidFill>
                            <a:srgbClr val="538135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 Agriculture, environmental and animal care; Catering and hospitality; Hair and beauty; Protective services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924482"/>
                  </a:ext>
                </a:extLst>
              </a:tr>
              <a:tr h="686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2030–2031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Art and performing arts; Creative and design; Travel and tourism; All remaining legacy Level 2 qualifications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Art and performing arts; Creative and design; Travel and tourism; All remaining legacy Level 3 qualifications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Art and performing arts; Creative and design; Travel and tourism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Art and performing arts; Travel and tourism</a:t>
                      </a:r>
                      <a:endParaRPr lang="en-GB" sz="80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Foundation Certificates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Montserrat" panose="00000500000000000000" pitchFamily="2" charset="0"/>
                          <a:cs typeface="Montserrat" panose="00000500000000000000" pitchFamily="2" charset="0"/>
                        </a:rPr>
                        <a:t>: Art and performing arts; Creative and design; Travel and tourism</a:t>
                      </a:r>
                      <a:endParaRPr lang="en-GB" sz="800" dirty="0">
                        <a:solidFill>
                          <a:srgbClr val="538135"/>
                        </a:solidFill>
                        <a:effectLst/>
                        <a:latin typeface="Montserrat" panose="00000500000000000000" pitchFamily="2" charset="0"/>
                        <a:ea typeface="Montserrat" panose="00000500000000000000" pitchFamily="2" charset="0"/>
                        <a:cs typeface="Montserrat" panose="00000500000000000000" pitchFamily="2" charset="0"/>
                      </a:endParaRPr>
                    </a:p>
                  </a:txBody>
                  <a:tcPr marL="56642" marR="56642" marT="0" marB="0">
                    <a:lnL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D0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896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40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0DE1-E863-FD71-66D0-43F052CB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B7DD8F-E430-499C-275A-D95C18E64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EA8BB9-31E2-E16C-CCA6-FCB8ECE6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 16 Implementation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3C81F-53F4-DF22-CB15-2867B6FFE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 fontScale="47500" lnSpcReduction="20000"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33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Which V Levels, T Levels and level 2 qualifications will be taught in 2027/28 and 2028/29, and the subject areas in scope for later years.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33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33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Key policy decisions for early delivery, including on partnered V Levels and rules of combination in 2027/28.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33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33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New provision, including two new T Levels (Sport and Social Care) and the establishment of a Technical and Vocational Higher Education network.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33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33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Improvements to assessment and delivery of T Levels and removing barriers to industry placements.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33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33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Plans for transition and changes to qualification funding approval.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0605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6A4C9-2977-5BB2-BE4B-E93DEE872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E28F45-F8A7-A682-C188-1566731B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B4C5FA-6844-E9FA-83C4-6B2CA44E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2027/28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5A72B-B5AD-D840-1AA4-71728EDB0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0C3D16-8915-6481-1B03-BE69DD24C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00504"/>
              </p:ext>
            </p:extLst>
          </p:nvPr>
        </p:nvGraphicFramePr>
        <p:xfrm>
          <a:off x="838200" y="1830388"/>
          <a:ext cx="10515600" cy="457200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04609074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8848627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3517782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3506507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973481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Roll out by academic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Occupational Certificates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Foundation Certificates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V Levels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T Levels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43835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2027 to 2028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dirty="0"/>
                        <a:t>Education and Early Years </a:t>
                      </a:r>
                    </a:p>
                    <a:p>
                      <a:pPr>
                        <a:buNone/>
                      </a:pPr>
                      <a:r>
                        <a:rPr lang="en-GB" dirty="0"/>
                        <a:t>Early Years Practitioner </a:t>
                      </a:r>
                    </a:p>
                    <a:p>
                      <a:pPr>
                        <a:buNone/>
                      </a:pPr>
                      <a:endParaRPr lang="en-GB" b="1" dirty="0"/>
                    </a:p>
                    <a:p>
                      <a:pPr>
                        <a:buNone/>
                      </a:pPr>
                      <a:r>
                        <a:rPr lang="en-GB" b="1" dirty="0"/>
                        <a:t>Catering and Hospitality</a:t>
                      </a:r>
                    </a:p>
                    <a:p>
                      <a:pPr>
                        <a:buNone/>
                      </a:pPr>
                      <a:r>
                        <a:rPr lang="en-GB" dirty="0"/>
                        <a:t>Culinary Skills</a:t>
                      </a:r>
                    </a:p>
                    <a:p>
                      <a:pPr>
                        <a:buNone/>
                      </a:pPr>
                      <a:endParaRPr lang="en-GB" dirty="0"/>
                    </a:p>
                    <a:p>
                      <a:pPr>
                        <a:buNone/>
                      </a:pPr>
                      <a:r>
                        <a:rPr lang="en-GB" dirty="0"/>
                        <a:t>Hospitality (Food and Beverage Team and Accommodation Team)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Digital Systems and Data</a:t>
                      </a:r>
                    </a:p>
                    <a:p>
                      <a:pPr>
                        <a:buNone/>
                      </a:pPr>
                      <a:endParaRPr lang="en-GB" dirty="0"/>
                    </a:p>
                    <a:p>
                      <a:pPr>
                        <a:buNone/>
                      </a:pPr>
                      <a:r>
                        <a:rPr lang="en-GB" dirty="0"/>
                        <a:t>Education and Early Years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0" dirty="0"/>
                        <a:t>Accounting and Finance</a:t>
                      </a:r>
                    </a:p>
                    <a:p>
                      <a:pPr>
                        <a:buNone/>
                      </a:pPr>
                      <a:endParaRPr lang="en-GB" dirty="0"/>
                    </a:p>
                    <a:p>
                      <a:pPr>
                        <a:buNone/>
                      </a:pPr>
                      <a:r>
                        <a:rPr lang="en-GB" dirty="0"/>
                        <a:t>Digital Systems and Data</a:t>
                      </a:r>
                    </a:p>
                    <a:p>
                      <a:pPr>
                        <a:buNone/>
                      </a:pPr>
                      <a:endParaRPr lang="en-GB" dirty="0"/>
                    </a:p>
                    <a:p>
                      <a:pPr>
                        <a:buNone/>
                      </a:pPr>
                      <a:r>
                        <a:rPr lang="en-GB" dirty="0"/>
                        <a:t>Education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547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731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8812B-AD75-D69C-B174-A33660995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637664-3B44-51FB-6F70-AF6F7D94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CBA959-89F6-A5BA-8A49-0F0D4EDB6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2028/29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E2B62-3AB0-BF15-7787-C0509850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D7A3B56-FB5B-ED1F-13A1-950FD300B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200492"/>
              </p:ext>
            </p:extLst>
          </p:nvPr>
        </p:nvGraphicFramePr>
        <p:xfrm>
          <a:off x="475488" y="1648886"/>
          <a:ext cx="10680192" cy="522297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340096">
                  <a:extLst>
                    <a:ext uri="{9D8B030D-6E8A-4147-A177-3AD203B41FA5}">
                      <a16:colId xmlns:a16="http://schemas.microsoft.com/office/drawing/2014/main" val="660840621"/>
                    </a:ext>
                  </a:extLst>
                </a:gridCol>
                <a:gridCol w="5340096">
                  <a:extLst>
                    <a:ext uri="{9D8B030D-6E8A-4147-A177-3AD203B41FA5}">
                      <a16:colId xmlns:a16="http://schemas.microsoft.com/office/drawing/2014/main" val="147410969"/>
                    </a:ext>
                  </a:extLst>
                </a:gridCol>
              </a:tblGrid>
              <a:tr h="2950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Occupational Certificates (final list to be confirmed early 2027)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Foundation Certificates </a:t>
                      </a:r>
                      <a:r>
                        <a:rPr kumimoji="0" lang="en-GB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(final list to be confirmed early 2027)</a:t>
                      </a:r>
                      <a:endParaRPr lang="en-GB" sz="1600" b="1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055389576"/>
                  </a:ext>
                </a:extLst>
              </a:tr>
              <a:tr h="5743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Business and Finance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Accounts and Finance Assistant, Assistant Administrator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Digital Administration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Business, Administration and Law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227851438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Health and Care Services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Adult Care Worker, Healthcare Support Worker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Health and Care Services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75916470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Construction (On-site)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Bricklayer, Carpentry and Joinery, Stonemasonry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Construction and the Built Environment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416689050"/>
                  </a:ext>
                </a:extLst>
              </a:tr>
              <a:tr h="7375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Construction (Finishing Trades)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Domestic Plumber, Floor Layer, Painter and Decorator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Plasterer, Wall and Floor Tiler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194839641"/>
                  </a:ext>
                </a:extLst>
              </a:tr>
              <a:tr h="7375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Engineering and Manufacturing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Autocare Technician, Engineering Operative, Furniture Making, Welder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Engineering and Manufacturing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741174459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Healthcare and Science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Healthcare Science Assistant, Pharmacy Services Assistant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Science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21469084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Sports and Leisure</a:t>
                      </a:r>
                    </a:p>
                    <a:p>
                      <a:pPr>
                        <a:buNone/>
                      </a:pPr>
                      <a:r>
                        <a:rPr lang="en-GB" sz="1600" dirty="0"/>
                        <a:t>Community Sport and Leisure Operations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Sport Fitness and Exercise Science</a:t>
                      </a:r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75896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362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BAA06-BC25-7A88-BD3E-BD77AA6C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70EC7A-C9B1-5F3C-30BA-8F5F50176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4A3C6C-0FA7-BE06-3597-0C61F6DA6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2028/29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3DAA3-DFA1-C3B7-14A1-A518E35EF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8860AD-3D0C-30F0-864E-B03CC5CB7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166817"/>
              </p:ext>
            </p:extLst>
          </p:nvPr>
        </p:nvGraphicFramePr>
        <p:xfrm>
          <a:off x="475488" y="1648886"/>
          <a:ext cx="10680192" cy="705691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340096">
                  <a:extLst>
                    <a:ext uri="{9D8B030D-6E8A-4147-A177-3AD203B41FA5}">
                      <a16:colId xmlns:a16="http://schemas.microsoft.com/office/drawing/2014/main" val="660840621"/>
                    </a:ext>
                  </a:extLst>
                </a:gridCol>
                <a:gridCol w="5340096">
                  <a:extLst>
                    <a:ext uri="{9D8B030D-6E8A-4147-A177-3AD203B41FA5}">
                      <a16:colId xmlns:a16="http://schemas.microsoft.com/office/drawing/2014/main" val="147410969"/>
                    </a:ext>
                  </a:extLst>
                </a:gridCol>
              </a:tblGrid>
              <a:tr h="1993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V Levels(final list to be confirmed early 2027)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 dirty="0"/>
                        <a:t>T Levels </a:t>
                      </a:r>
                      <a:r>
                        <a:rPr kumimoji="0" lang="en-GB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(final list to be confirmed early 2027)</a:t>
                      </a:r>
                      <a:endParaRPr lang="en-GB" sz="1600" b="1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055389576"/>
                  </a:ext>
                </a:extLst>
              </a:tr>
              <a:tr h="15193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dirty="0"/>
                        <a:t>Applied Research and Technology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Construction Design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Engineering Design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Engineering and Manufacturing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Health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Healthcare and Clinical Technologies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Legal Services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Leisure, Exercise and Sports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Management, Procurement and Supply Chains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Marketing and Retail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Social Care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Social Care</a:t>
                      </a:r>
                    </a:p>
                    <a:p>
                      <a:pPr>
                        <a:buNone/>
                      </a:pPr>
                      <a:endParaRPr lang="en-GB" sz="1600" dirty="0"/>
                    </a:p>
                    <a:p>
                      <a:pPr>
                        <a:buNone/>
                      </a:pPr>
                      <a:r>
                        <a:rPr lang="en-GB" sz="1600" dirty="0"/>
                        <a:t>Sport</a:t>
                      </a:r>
                    </a:p>
                    <a:p>
                      <a:pPr>
                        <a:buNone/>
                      </a:pPr>
                      <a:endParaRPr lang="en-GB" sz="1600" dirty="0"/>
                    </a:p>
                    <a:p>
                      <a:pPr>
                        <a:buNone/>
                      </a:pPr>
                      <a:endParaRPr lang="en-GB" sz="1600" dirty="0"/>
                    </a:p>
                    <a:p>
                      <a:pPr>
                        <a:buNone/>
                      </a:pPr>
                      <a:endParaRPr lang="en-GB" sz="1600" dirty="0"/>
                    </a:p>
                    <a:p>
                      <a:pPr>
                        <a:buNone/>
                      </a:pPr>
                      <a:endParaRPr lang="en-GB" sz="1600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227851438"/>
                  </a:ext>
                </a:extLst>
              </a:tr>
              <a:tr h="15193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0" dirty="0"/>
                        <a:t>Applied Research and Technology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Construction Design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Engineering Design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Engineering and Manufacturing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Health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Healthcare and Clinical Technologies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Legal Services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Leisure, Exercise and Sports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Management, Procurement and Supply Chains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Marketing and Retail</a:t>
                      </a:r>
                    </a:p>
                    <a:p>
                      <a:pPr>
                        <a:buNone/>
                      </a:pPr>
                      <a:r>
                        <a:rPr lang="en-GB" sz="1400" b="0" dirty="0"/>
                        <a:t>Social Care</a:t>
                      </a:r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75916470"/>
                  </a:ext>
                </a:extLst>
              </a:tr>
              <a:tr h="32403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b="0" dirty="0"/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416689050"/>
                  </a:ext>
                </a:extLst>
              </a:tr>
              <a:tr h="46290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b="0" dirty="0"/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1194839641"/>
                  </a:ext>
                </a:extLst>
              </a:tr>
              <a:tr h="46290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b="0" dirty="0"/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741174459"/>
                  </a:ext>
                </a:extLst>
              </a:tr>
              <a:tr h="32403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b="0" dirty="0"/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221469084"/>
                  </a:ext>
                </a:extLst>
              </a:tr>
              <a:tr h="32403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b="0" dirty="0"/>
                    </a:p>
                  </a:txBody>
                  <a:tcPr marL="73751" marR="73751" marT="36876" marB="3687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dirty="0"/>
                    </a:p>
                  </a:txBody>
                  <a:tcPr marL="73751" marR="73751" marT="36876" marB="36876" anchor="ctr"/>
                </a:tc>
                <a:extLst>
                  <a:ext uri="{0D108BD9-81ED-4DB2-BD59-A6C34878D82A}">
                    <a16:rowId xmlns:a16="http://schemas.microsoft.com/office/drawing/2014/main" val="37589643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7909DBD-ABD3-1441-4B2E-9B9B7E2637D0}"/>
              </a:ext>
            </a:extLst>
          </p:cNvPr>
          <p:cNvSpPr txBox="1"/>
          <p:nvPr/>
        </p:nvSpPr>
        <p:spPr>
          <a:xfrm>
            <a:off x="7124977" y="3714750"/>
            <a:ext cx="4462272" cy="24622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development 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V Levels, Foundation Certificates and Occupational Certificates to be taught in the 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to 2029 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year will start in July 2026. The content consultation will launch in November 2026 and subject content is due to be published in early 2027. </a:t>
            </a:r>
          </a:p>
          <a:p>
            <a:endParaRPr lang="en-GB" sz="1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would like to get involved in helping to develop subject content, email 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post16level2and3.delivery@education.gov.uk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indicating the subject you would like to support.</a:t>
            </a:r>
          </a:p>
        </p:txBody>
      </p:sp>
    </p:spTree>
    <p:extLst>
      <p:ext uri="{BB962C8B-B14F-4D97-AF65-F5344CB8AC3E}">
        <p14:creationId xmlns:p14="http://schemas.microsoft.com/office/powerpoint/2010/main" val="391099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EDB1-0F04-843A-EF62-A0C4AD16A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68D19A-DE6C-0D4C-059D-F448054ED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35C4E3-23C3-7BFD-91CA-A94858EEB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2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62A41-B1E6-2496-CA6D-3489718FC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50"/>
            <a:ext cx="10515600" cy="4121150"/>
          </a:xfrm>
        </p:spPr>
        <p:txBody>
          <a:bodyPr>
            <a:normAutofit fontScale="62500" lnSpcReduction="20000"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6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The</a:t>
            </a:r>
            <a:r>
              <a:rPr lang="en-GB" sz="26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Further Study pathway </a:t>
            </a:r>
            <a:r>
              <a:rPr lang="en-GB" sz="26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is for students who want to progress to level 3 (T Levels, V Levels or A Levels). Students study a one‑year Foundation Certificate that provides broad vocational knowledge, with subjects formulated and mapped to V Levels and T Levels to support clear progression pathways. 250-300 GLH, 1 Year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6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6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The </a:t>
            </a:r>
            <a:r>
              <a:rPr lang="en-GB" sz="26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Occupational pathway </a:t>
            </a:r>
            <a:r>
              <a:rPr lang="en-GB" sz="26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is for students aiming for relevant skilled employment at level 2, or an apprenticeship. The Occupational Certificate will provide sector knowledge, transferable skills and occupation-specific content aligned to the occupational standards published by Skills England. 540-720 GLH- 2 Years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i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“Where possible, we are developing the content for both the Foundation Certificate and Occupational Certificate in parallel, enabling alignment and overlap in content where appropriate.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i="1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i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This could support co-teaching of both pathways by providers to help with delivery to students. As part of the Post-16 L2 and L3 qualifications: 2027 proposed subject content, common content has been mapped across both certificates.”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26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8F34-E2C2-BE7D-A221-56F7EBC13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18083B-86FE-182A-359C-C5E8A49F2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D625DC-E025-761F-C0D9-A8C9EF38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D98E5-33F9-F082-FDD9-7B2E31A7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49"/>
            <a:ext cx="10515600" cy="4502005"/>
          </a:xfrm>
        </p:spPr>
        <p:txBody>
          <a:bodyPr>
            <a:normAutofit fontScale="92500" lnSpcReduction="20000"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V Levels are 360 guided learning hours (GLH) each the same size as an A Level. Students will be able to take V Levels in multiple subjects and in combination with other qualifications, such as other V levels, A Levels and, where required, level 2 and below English or Maths to form a broad study programme. </a:t>
            </a:r>
            <a:r>
              <a:rPr lang="en-GB" sz="28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28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Optionality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Partnered V Levels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Rules of Combination- </a:t>
            </a:r>
            <a:r>
              <a:rPr lang="en-GB" sz="1900" i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For the 2027 to 2028 academic year, DfE will not implement any rules of combination on which qualifications can be combined to form the qualification element of a study programme. 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i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Where students want to take a large programme within a route, they should take a T Level rather than combining multiple qualifications, which will better support their progression.</a:t>
            </a:r>
            <a:endParaRPr lang="en-GB" sz="1900" i="1" dirty="0"/>
          </a:p>
        </p:txBody>
      </p:sp>
    </p:spTree>
    <p:extLst>
      <p:ext uri="{BB962C8B-B14F-4D97-AF65-F5344CB8AC3E}">
        <p14:creationId xmlns:p14="http://schemas.microsoft.com/office/powerpoint/2010/main" val="1704077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F17ED-D161-06A2-DB71-BAA12D53C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E071C5-2D9F-1539-8268-4FE0EAE7E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6E294-7A51-0EF5-4930-DB2B881D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 Levels- 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only large (1,080GLH) qualification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29476-FB2D-7E33-A574-C94B279AA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49"/>
            <a:ext cx="10515600" cy="4502005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V Levels, Foundation Certificates, Occupational Certificates and T Levels will be eligible for funding through the Adult Skills Fund in non-devolved areas. 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New T Levels in 2028- </a:t>
            </a:r>
            <a:r>
              <a:rPr lang="en-GB" sz="1900" i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Social Care and Sport; </a:t>
            </a: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and in 2029 </a:t>
            </a:r>
            <a:r>
              <a:rPr lang="en-GB" sz="1900" i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Catering, expansion of creative, expansion of land based, hair &amp; beauty and protective services; </a:t>
            </a: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in 2030 </a:t>
            </a:r>
            <a:r>
              <a:rPr lang="en-GB" sz="1900" i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travel &amp; tourism and performing art and art.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Withdrawal of Finance (2026 final cohort)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Review of existing T Levels (starting with Health and Science)- reduction in assessment burden and time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New guidance for Industry Placements-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i="1" dirty="0"/>
          </a:p>
        </p:txBody>
      </p:sp>
    </p:spTree>
    <p:extLst>
      <p:ext uri="{BB962C8B-B14F-4D97-AF65-F5344CB8AC3E}">
        <p14:creationId xmlns:p14="http://schemas.microsoft.com/office/powerpoint/2010/main" val="757899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A61A-29D4-21E9-650B-785151A9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E3C334-AC7C-6C60-08FB-D7212C0D0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938DCB-D301-6986-BF83-1B427703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 Levels- 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Industry Placement New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4DE0-A74B-BC21-955F-A39603788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49"/>
            <a:ext cx="10515600" cy="4502005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The updated industry placement framework moves away from a "one size fits all" model, allowing providers and employers to combine different approaches to create high-quality, sector-relevant experiences while maintaining employer oversight and meaningful workplace learning.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i="1" dirty="0"/>
          </a:p>
        </p:txBody>
      </p:sp>
    </p:spTree>
    <p:extLst>
      <p:ext uri="{BB962C8B-B14F-4D97-AF65-F5344CB8AC3E}">
        <p14:creationId xmlns:p14="http://schemas.microsoft.com/office/powerpoint/2010/main" val="2130186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98589-ADB1-0577-B1BE-AF2C191CB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89C5CA-DFBA-7443-9AD1-A47D31E5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6DA18B-149A-444F-1575-AB181EA8A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 Levels-  </a:t>
            </a:r>
            <a:r>
              <a:rPr lang="en-GB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Industry Placement New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B749-5CDB-C0E5-BFBD-3B3FC4C7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49"/>
            <a:ext cx="10515600" cy="4502005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i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D8C4C7-E63F-5E69-5E63-997A88EA0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256895"/>
              </p:ext>
            </p:extLst>
          </p:nvPr>
        </p:nvGraphicFramePr>
        <p:xfrm>
          <a:off x="635462" y="1690688"/>
          <a:ext cx="11087793" cy="498756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695931">
                  <a:extLst>
                    <a:ext uri="{9D8B030D-6E8A-4147-A177-3AD203B41FA5}">
                      <a16:colId xmlns:a16="http://schemas.microsoft.com/office/drawing/2014/main" val="1714398133"/>
                    </a:ext>
                  </a:extLst>
                </a:gridCol>
                <a:gridCol w="3695931">
                  <a:extLst>
                    <a:ext uri="{9D8B030D-6E8A-4147-A177-3AD203B41FA5}">
                      <a16:colId xmlns:a16="http://schemas.microsoft.com/office/drawing/2014/main" val="2099086179"/>
                    </a:ext>
                  </a:extLst>
                </a:gridCol>
                <a:gridCol w="3695931">
                  <a:extLst>
                    <a:ext uri="{9D8B030D-6E8A-4147-A177-3AD203B41FA5}">
                      <a16:colId xmlns:a16="http://schemas.microsoft.com/office/drawing/2014/main" val="142973824"/>
                    </a:ext>
                  </a:extLst>
                </a:gridCol>
              </a:tblGrid>
              <a:tr h="301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/>
                        <a:t>New Placement Approach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/>
                        <a:t>What It Means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dirty="0"/>
                        <a:t>Flexibility for Providers and Employers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302214658"/>
                  </a:ext>
                </a:extLst>
              </a:tr>
              <a:tr h="3019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Traditional Placement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Single employer placement for the full duration (315+ hours)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Remains the preferred model where capacity exists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2646367964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Multiple Employers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Placement hours split across employers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Broadens opportunities where a single employer cannot provide all hours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3150341958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Part-time Employment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Relevant paid work can count towards placement hours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Recognises existing employer relationships and reduces placement sourcing challenges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1140809336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Route or Pathway Placements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Placement linked to the wider T Level route rather than a specific occupational specialism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Expands the range of suitable employers and placement opportunities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1038708290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Remote Working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Placement hours completed remotely where appropriate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Supports sectors with hybrid working practices, particularly digital industries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1703031731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Small Team Projects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Employer-led projects delivered with groups of students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Enables engagement with employers unable to host individual placements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4054387429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Skills Hubs and Training Centres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Industry-standard training environments supervised by employers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Helps overcome capacity constraints while developing technical skills safely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96566886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Provider-based Placements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Activities delivered on provider sites with employer oversight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Creates opportunities for learners with SEND or where external placements are limited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465953627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Work Taster Activities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Short sector exposure activities (up to 35 hours)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Helps students explore career options before committing to a placement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1966974553"/>
                  </a:ext>
                </a:extLst>
              </a:tr>
              <a:tr h="431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/>
                        <a:t>Flexible Timing Models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/>
                        <a:t>Day release, block release or blended delivery</a:t>
                      </a:r>
                    </a:p>
                  </a:txBody>
                  <a:tcPr marL="41840" marR="41840" marT="20920" marB="2092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/>
                        <a:t>Allows placements to fit employer operational needs and curriculum requirements</a:t>
                      </a:r>
                    </a:p>
                  </a:txBody>
                  <a:tcPr marL="41840" marR="41840" marT="20920" marB="20920" anchor="ctr"/>
                </a:tc>
                <a:extLst>
                  <a:ext uri="{0D108BD9-81ED-4DB2-BD59-A6C34878D82A}">
                    <a16:rowId xmlns:a16="http://schemas.microsoft.com/office/drawing/2014/main" val="1930077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04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D5F8D-DB22-2FF3-343B-45493F9F1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8A3DAE-618F-1066-367F-D896CD6F1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0"/>
            <a:ext cx="2013797" cy="16906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E86BD6-BE53-D0BC-8BA3-9C83FA60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Transition Planning Statement</a:t>
            </a:r>
            <a:endParaRPr lang="en-GB" sz="24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3C0EB-E978-C9DA-1EF1-798EBF114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938" y="1861849"/>
            <a:ext cx="10515600" cy="4502005"/>
          </a:xfrm>
        </p:spPr>
        <p:txBody>
          <a:bodyPr>
            <a:normAutofit/>
          </a:bodyPr>
          <a:lstStyle/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Collects high level information of intent to deliver from 2027/28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Discussion: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Main challenges of implementation of T Levels, V Levels, Occupational Certificates and Foundation Certificates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b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Main risks of implementation of T Levels, V Levels, Occupational Certificates and Foundation Certificates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Potential changes to wider support</a:t>
            </a:r>
            <a:r>
              <a:rPr lang="en-GB" sz="1900" b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- </a:t>
            </a:r>
            <a:r>
              <a:rPr lang="en-GB" sz="1900" b="1" dirty="0" err="1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e.g</a:t>
            </a:r>
            <a:r>
              <a:rPr lang="en-GB" sz="1900" b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 tutorials</a:t>
            </a: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900" b="1" dirty="0">
                <a:effectLst/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How are you framing the marketing </a:t>
            </a:r>
            <a:r>
              <a:rPr lang="en-GB" sz="1900" b="1" dirty="0">
                <a:latin typeface="Open Sans" panose="020B0606030504020204" pitchFamily="34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and communications</a:t>
            </a:r>
            <a:endParaRPr lang="en-GB" sz="1900" b="1" dirty="0">
              <a:effectLst/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dirty="0">
              <a:latin typeface="Open Sans" panose="020B0606030504020204" pitchFamily="34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GB" sz="1900" i="1" dirty="0"/>
          </a:p>
        </p:txBody>
      </p:sp>
    </p:spTree>
    <p:extLst>
      <p:ext uri="{BB962C8B-B14F-4D97-AF65-F5344CB8AC3E}">
        <p14:creationId xmlns:p14="http://schemas.microsoft.com/office/powerpoint/2010/main" val="1522214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027D9-7F47-3C3D-6910-29936483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799" y="2963675"/>
            <a:ext cx="4424430" cy="2015774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 Out More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C70C3B59-DE2C-4611-8148-812575C5C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E5126-69A5-87F1-7866-A4D236B73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531" y="1236101"/>
            <a:ext cx="10228659" cy="130415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86078-F4C3-27AF-1941-8E82C1D95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721" y="3429000"/>
            <a:ext cx="6071470" cy="2820451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Natalie.gee@aoc.co.uk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kate@thekwp.co.uk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hlinkClick r:id="rId5"/>
              </a:rPr>
              <a:t>The College Collective | Association of Colleges (aoc.co.uk)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00324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1888</Words>
  <Application>Microsoft Office PowerPoint</Application>
  <PresentationFormat>Widescreen</PresentationFormat>
  <Paragraphs>270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Helvetica Neue</vt:lpstr>
      <vt:lpstr>Montserrat</vt:lpstr>
      <vt:lpstr>Open Sans</vt:lpstr>
      <vt:lpstr>Office Theme</vt:lpstr>
      <vt:lpstr>Data slides</vt:lpstr>
      <vt:lpstr>The College Collective</vt:lpstr>
      <vt:lpstr>PowerPoint Presentation</vt:lpstr>
      <vt:lpstr>              Introduction</vt:lpstr>
      <vt:lpstr>              Impact</vt:lpstr>
      <vt:lpstr>              Impact</vt:lpstr>
      <vt:lpstr>PowerPoint Presentation</vt:lpstr>
      <vt:lpstr>              Reform on All Fronts</vt:lpstr>
      <vt:lpstr>              Policy Digest</vt:lpstr>
      <vt:lpstr>              Policy Digest</vt:lpstr>
      <vt:lpstr>              Post 16 Implementation Plan</vt:lpstr>
      <vt:lpstr>              2027/28</vt:lpstr>
      <vt:lpstr>              2028/29</vt:lpstr>
      <vt:lpstr>              2028/29</vt:lpstr>
      <vt:lpstr>              Level 2 Pathways</vt:lpstr>
      <vt:lpstr>              V Levels</vt:lpstr>
      <vt:lpstr>              T Levels-  the only large (1,080GLH) qualification</vt:lpstr>
      <vt:lpstr>              T Levels-  Industry Placement New Approaches</vt:lpstr>
      <vt:lpstr>              T Levels-  Industry Placement New Approaches</vt:lpstr>
      <vt:lpstr>              Transition Planning Statement</vt:lpstr>
      <vt:lpstr>Find Out More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College Collective Pilot</dc:title>
  <dc:creator>Kate Webb</dc:creator>
  <cp:lastModifiedBy>Kate Webb</cp:lastModifiedBy>
  <cp:revision>119</cp:revision>
  <dcterms:created xsi:type="dcterms:W3CDTF">2022-05-31T11:12:11Z</dcterms:created>
  <dcterms:modified xsi:type="dcterms:W3CDTF">2026-06-10T07:40:38Z</dcterms:modified>
</cp:coreProperties>
</file>