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handoutMasterIdLst>
    <p:handoutMasterId r:id="rId16"/>
  </p:handoutMasterIdLst>
  <p:sldIdLst>
    <p:sldId id="257" r:id="rId5"/>
    <p:sldId id="256" r:id="rId6"/>
    <p:sldId id="261" r:id="rId7"/>
    <p:sldId id="260" r:id="rId8"/>
    <p:sldId id="262" r:id="rId9"/>
    <p:sldId id="268" r:id="rId10"/>
    <p:sldId id="269" r:id="rId11"/>
    <p:sldId id="263" r:id="rId12"/>
    <p:sldId id="266" r:id="rId13"/>
    <p:sldId id="267" r:id="rId14"/>
  </p:sldIdLst>
  <p:sldSz cx="9144000" cy="6858000" type="screen4x3"/>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2952"/>
    <a:srgbClr val="00DBFF"/>
    <a:srgbClr val="F9C040"/>
    <a:srgbClr val="00EA7A"/>
    <a:srgbClr val="071F35"/>
    <a:srgbClr val="F43E5C"/>
    <a:srgbClr val="45C75E"/>
    <a:srgbClr val="669CEC"/>
    <a:srgbClr val="EEC222"/>
    <a:srgbClr val="F54F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2409" autoAdjust="0"/>
  </p:normalViewPr>
  <p:slideViewPr>
    <p:cSldViewPr>
      <p:cViewPr varScale="1">
        <p:scale>
          <a:sx n="52" d="100"/>
          <a:sy n="52" d="100"/>
        </p:scale>
        <p:origin x="2328"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3274" y="6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rts/_rels/chart1.xml.rels><?xml version="1.0" encoding="UTF-8" standalone="yes"?>
<Relationships xmlns="http://schemas.openxmlformats.org/package/2006/relationships"><Relationship Id="rId3" Type="http://schemas.openxmlformats.org/officeDocument/2006/relationships/oleObject" Target="file:///C:\Users\Julie.Symons\AppData\Local\Temp\MicrosoftEdgeDownloads\376976f0-b30e-4435-b9fa-7ed23168467a\EmployeeInformation-System_1759944102126.csv"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Headcount</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1-6975-4462-A1D1-A91DFAE0C0A4}"/>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3-6975-4462-A1D1-A91DFAE0C0A4}"/>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5-6975-4462-A1D1-A91DFAE0C0A4}"/>
              </c:ext>
            </c:extLst>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7-6975-4462-A1D1-A91DFAE0C0A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Business &amp; Finance</c:v>
                </c:pt>
                <c:pt idx="1">
                  <c:v>Care</c:v>
                </c:pt>
                <c:pt idx="2">
                  <c:v>HR &amp; Estates</c:v>
                </c:pt>
                <c:pt idx="3">
                  <c:v>Learning &amp; Quality</c:v>
                </c:pt>
              </c:strCache>
            </c:strRef>
          </c:cat>
          <c:val>
            <c:numRef>
              <c:f>Sheet1!$B$2:$B$5</c:f>
              <c:numCache>
                <c:formatCode>General</c:formatCode>
                <c:ptCount val="4"/>
                <c:pt idx="0">
                  <c:v>24</c:v>
                </c:pt>
                <c:pt idx="1">
                  <c:v>287</c:v>
                </c:pt>
                <c:pt idx="2">
                  <c:v>62</c:v>
                </c:pt>
                <c:pt idx="3">
                  <c:v>109</c:v>
                </c:pt>
              </c:numCache>
            </c:numRef>
          </c:val>
          <c:extLst>
            <c:ext xmlns:c16="http://schemas.microsoft.com/office/drawing/2014/chart" uri="{C3380CC4-5D6E-409C-BE32-E72D297353CC}">
              <c16:uniqueId val="{00000008-6975-4462-A1D1-A91DFAE0C0A4}"/>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EA974E5-09FE-4E2E-71C8-AFA581CD6AFA}"/>
              </a:ext>
            </a:extLst>
          </p:cNvPr>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848E9F7-DA73-6494-D506-B48D56800A09}"/>
              </a:ext>
            </a:extLst>
          </p:cNvPr>
          <p:cNvSpPr>
            <a:spLocks noGrp="1"/>
          </p:cNvSpPr>
          <p:nvPr>
            <p:ph type="dt" sz="quarter" idx="1"/>
          </p:nvPr>
        </p:nvSpPr>
        <p:spPr>
          <a:xfrm>
            <a:off x="3815373" y="0"/>
            <a:ext cx="2918831" cy="495029"/>
          </a:xfrm>
          <a:prstGeom prst="rect">
            <a:avLst/>
          </a:prstGeom>
        </p:spPr>
        <p:txBody>
          <a:bodyPr vert="horz" lIns="91440" tIns="45720" rIns="91440" bIns="45720" rtlCol="0"/>
          <a:lstStyle>
            <a:lvl1pPr algn="r">
              <a:defRPr sz="1200"/>
            </a:lvl1pPr>
          </a:lstStyle>
          <a:p>
            <a:fld id="{E1217CC4-3C00-4A2B-9124-910796AFE0E2}" type="datetimeFigureOut">
              <a:rPr lang="en-GB" smtClean="0"/>
              <a:t>23/04/2026</a:t>
            </a:fld>
            <a:endParaRPr lang="en-GB"/>
          </a:p>
        </p:txBody>
      </p:sp>
      <p:sp>
        <p:nvSpPr>
          <p:cNvPr id="4" name="Footer Placeholder 3">
            <a:extLst>
              <a:ext uri="{FF2B5EF4-FFF2-40B4-BE49-F238E27FC236}">
                <a16:creationId xmlns:a16="http://schemas.microsoft.com/office/drawing/2014/main" id="{D4298402-0E7F-5710-D166-F003380F39D8}"/>
              </a:ext>
            </a:extLst>
          </p:cNvPr>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7D20D66-B9F0-CA7C-78BA-F25894C6EFA7}"/>
              </a:ext>
            </a:extLst>
          </p:cNvPr>
          <p:cNvSpPr>
            <a:spLocks noGrp="1"/>
          </p:cNvSpPr>
          <p:nvPr>
            <p:ph type="sldNum" sz="quarter" idx="3"/>
          </p:nvPr>
        </p:nvSpPr>
        <p:spPr>
          <a:xfrm>
            <a:off x="3815373" y="9371286"/>
            <a:ext cx="2918831" cy="495028"/>
          </a:xfrm>
          <a:prstGeom prst="rect">
            <a:avLst/>
          </a:prstGeom>
        </p:spPr>
        <p:txBody>
          <a:bodyPr vert="horz" lIns="91440" tIns="45720" rIns="91440" bIns="45720" rtlCol="0" anchor="b"/>
          <a:lstStyle>
            <a:lvl1pPr algn="r">
              <a:defRPr sz="1200"/>
            </a:lvl1pPr>
          </a:lstStyle>
          <a:p>
            <a:fld id="{CF3F155D-1240-40F1-A5FE-68F04CAEFE14}" type="slidenum">
              <a:rPr lang="en-GB" smtClean="0"/>
              <a:t>‹#›</a:t>
            </a:fld>
            <a:endParaRPr lang="en-GB"/>
          </a:p>
        </p:txBody>
      </p:sp>
    </p:spTree>
    <p:extLst>
      <p:ext uri="{BB962C8B-B14F-4D97-AF65-F5344CB8AC3E}">
        <p14:creationId xmlns:p14="http://schemas.microsoft.com/office/powerpoint/2010/main" val="24243840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5A396FBC-C25F-44F9-9E8E-6315F937133C}" type="datetimeFigureOut">
              <a:rPr lang="en-GB" smtClean="0"/>
              <a:t>23/04/2026</a:t>
            </a:fld>
            <a:endParaRPr lang="en-GB"/>
          </a:p>
        </p:txBody>
      </p:sp>
      <p:sp>
        <p:nvSpPr>
          <p:cNvPr id="4" name="Slide Image Placeholder 3"/>
          <p:cNvSpPr>
            <a:spLocks noGrp="1" noRot="1" noChangeAspect="1"/>
          </p:cNvSpPr>
          <p:nvPr>
            <p:ph type="sldImg" idx="2"/>
          </p:nvPr>
        </p:nvSpPr>
        <p:spPr>
          <a:xfrm>
            <a:off x="1149350" y="1233488"/>
            <a:ext cx="4437063" cy="33289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941996E6-8F35-4525-A52C-30FC5DEB727D}" type="slidenum">
              <a:rPr lang="en-GB" smtClean="0"/>
              <a:t>‹#›</a:t>
            </a:fld>
            <a:endParaRPr lang="en-GB"/>
          </a:p>
        </p:txBody>
      </p:sp>
    </p:spTree>
    <p:extLst>
      <p:ext uri="{BB962C8B-B14F-4D97-AF65-F5344CB8AC3E}">
        <p14:creationId xmlns:p14="http://schemas.microsoft.com/office/powerpoint/2010/main" val="32392535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bing.com/ck/a?!&amp;&amp;p=6a3126e98091af6e6ff91778a3b8213973bfd61737870d03eaa202a56936e6bcJmltdHM9MTc3NjgxNjAwMA&amp;ptn=3&amp;ver=2&amp;hsh=4&amp;fclid=0df094d6-013a-674d-1618-824000746618&amp;psq=employee+voice&amp;u=a1aHR0cHM6Ly93d3cuY2lwZC5vcmcvdWsva25vd2xlZGdlL2ZhY3RzaGVldHMvdm9pY2UtZmFjdHNoZWV0Lw"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41996E6-8F35-4525-A52C-30FC5DEB727D}" type="slidenum">
              <a:rPr lang="en-GB" smtClean="0"/>
              <a:t>1</a:t>
            </a:fld>
            <a:endParaRPr lang="en-GB"/>
          </a:p>
        </p:txBody>
      </p:sp>
    </p:spTree>
    <p:extLst>
      <p:ext uri="{BB962C8B-B14F-4D97-AF65-F5344CB8AC3E}">
        <p14:creationId xmlns:p14="http://schemas.microsoft.com/office/powerpoint/2010/main" val="748835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r>
              <a:rPr lang="en-GB" dirty="0"/>
              <a:t>• Overview of staff forum structure and membership </a:t>
            </a:r>
            <a:br>
              <a:rPr lang="en-GB" dirty="0"/>
            </a:br>
            <a:r>
              <a:rPr lang="en-GB" dirty="0"/>
              <a:t>• How staff forums are used to gather staff voice and influence decisions </a:t>
            </a:r>
            <a:br>
              <a:rPr lang="en-GB" dirty="0"/>
            </a:br>
            <a:r>
              <a:rPr lang="en-GB" dirty="0"/>
              <a:t>• Benefits, challenges and lessons learned </a:t>
            </a:r>
          </a:p>
          <a:p>
            <a:pPr lvl="2"/>
            <a:r>
              <a:rPr lang="en-GB" dirty="0"/>
              <a:t>Discussion and Q+A </a:t>
            </a:r>
          </a:p>
        </p:txBody>
      </p:sp>
      <p:sp>
        <p:nvSpPr>
          <p:cNvPr id="4" name="Slide Number Placeholder 3"/>
          <p:cNvSpPr>
            <a:spLocks noGrp="1"/>
          </p:cNvSpPr>
          <p:nvPr>
            <p:ph type="sldNum" sz="quarter" idx="5"/>
          </p:nvPr>
        </p:nvSpPr>
        <p:spPr/>
        <p:txBody>
          <a:bodyPr/>
          <a:lstStyle/>
          <a:p>
            <a:fld id="{941996E6-8F35-4525-A52C-30FC5DEB727D}" type="slidenum">
              <a:rPr lang="en-GB" smtClean="0"/>
              <a:t>2</a:t>
            </a:fld>
            <a:endParaRPr lang="en-GB" dirty="0"/>
          </a:p>
        </p:txBody>
      </p:sp>
    </p:spTree>
    <p:extLst>
      <p:ext uri="{BB962C8B-B14F-4D97-AF65-F5344CB8AC3E}">
        <p14:creationId xmlns:p14="http://schemas.microsoft.com/office/powerpoint/2010/main" val="944791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Derwen is a specialist college and a charity that supports people who </a:t>
            </a:r>
            <a:r>
              <a:rPr lang="en-US" sz="1200" b="0" i="0" kern="1200" dirty="0">
                <a:solidFill>
                  <a:schemeClr val="tx1"/>
                </a:solidFill>
                <a:effectLst/>
                <a:latin typeface="+mn-lt"/>
                <a:ea typeface="+mn-ea"/>
                <a:cs typeface="+mn-cs"/>
              </a:rPr>
              <a:t>may have moderate, severe, complex or profound and multiple learning disabilities. We work with</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Students, on educational </a:t>
            </a:r>
            <a:r>
              <a:rPr lang="en-US" sz="1200" b="0" i="0" kern="1200" dirty="0" err="1">
                <a:solidFill>
                  <a:schemeClr val="tx1"/>
                </a:solidFill>
                <a:effectLst/>
                <a:latin typeface="+mn-lt"/>
                <a:ea typeface="+mn-ea"/>
                <a:cs typeface="+mn-cs"/>
              </a:rPr>
              <a:t>programmes</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Clients, on social care funded packages</a:t>
            </a:r>
          </a:p>
          <a:p>
            <a:r>
              <a:rPr lang="en-US" sz="1200" b="0" i="0" kern="1200" dirty="0">
                <a:solidFill>
                  <a:schemeClr val="tx1"/>
                </a:solidFill>
                <a:effectLst/>
                <a:latin typeface="+mn-lt"/>
                <a:ea typeface="+mn-ea"/>
                <a:cs typeface="+mn-cs"/>
              </a:rPr>
              <a:t>Guests of our short breaks provision</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We are celebrating our centenary next year so we have been a part of the community for a long time, and thus we recruit heavily from the local community</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We have 182 students across 3 sites with majority here at our </a:t>
            </a:r>
            <a:r>
              <a:rPr lang="en-US" sz="1200" b="0" i="0" kern="1200" dirty="0" err="1">
                <a:solidFill>
                  <a:schemeClr val="tx1"/>
                </a:solidFill>
                <a:effectLst/>
                <a:latin typeface="+mn-lt"/>
                <a:ea typeface="+mn-ea"/>
                <a:cs typeface="+mn-cs"/>
              </a:rPr>
              <a:t>Gobowen</a:t>
            </a:r>
            <a:r>
              <a:rPr lang="en-US" sz="1200" b="0" i="0" kern="1200" dirty="0">
                <a:solidFill>
                  <a:schemeClr val="tx1"/>
                </a:solidFill>
                <a:effectLst/>
                <a:latin typeface="+mn-lt"/>
                <a:ea typeface="+mn-ea"/>
                <a:cs typeface="+mn-cs"/>
              </a:rPr>
              <a:t> site and this is where our residential students are based</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We also have a commercial arm, Premier Inn, garden </a:t>
            </a:r>
            <a:r>
              <a:rPr lang="en-US" sz="1200" b="0" i="0" kern="1200" dirty="0" err="1">
                <a:solidFill>
                  <a:schemeClr val="tx1"/>
                </a:solidFill>
                <a:effectLst/>
                <a:latin typeface="+mn-lt"/>
                <a:ea typeface="+mn-ea"/>
                <a:cs typeface="+mn-cs"/>
              </a:rPr>
              <a:t>centre</a:t>
            </a:r>
            <a:r>
              <a:rPr lang="en-US" sz="1200" b="0" i="0" kern="1200" dirty="0">
                <a:solidFill>
                  <a:schemeClr val="tx1"/>
                </a:solidFill>
                <a:effectLst/>
                <a:latin typeface="+mn-lt"/>
                <a:ea typeface="+mn-ea"/>
                <a:cs typeface="+mn-cs"/>
              </a:rPr>
              <a:t>, café and restaurant. These are open to the public and our students and clients are able to get work experience here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Also worthy of note is the fact we do not have any recognized trade union involvement. Whilst we work with TU representatives on an individual basis we do not have any collective agreements in place.</a:t>
            </a:r>
          </a:p>
          <a:p>
            <a:endParaRPr lang="en-GB" dirty="0"/>
          </a:p>
        </p:txBody>
      </p:sp>
      <p:sp>
        <p:nvSpPr>
          <p:cNvPr id="4" name="Slide Number Placeholder 3"/>
          <p:cNvSpPr>
            <a:spLocks noGrp="1"/>
          </p:cNvSpPr>
          <p:nvPr>
            <p:ph type="sldNum" sz="quarter" idx="5"/>
          </p:nvPr>
        </p:nvSpPr>
        <p:spPr/>
        <p:txBody>
          <a:bodyPr/>
          <a:lstStyle/>
          <a:p>
            <a:fld id="{941996E6-8F35-4525-A52C-30FC5DEB727D}" type="slidenum">
              <a:rPr lang="en-GB" smtClean="0"/>
              <a:t>3</a:t>
            </a:fld>
            <a:endParaRPr lang="en-GB"/>
          </a:p>
        </p:txBody>
      </p:sp>
    </p:spTree>
    <p:extLst>
      <p:ext uri="{BB962C8B-B14F-4D97-AF65-F5344CB8AC3E}">
        <p14:creationId xmlns:p14="http://schemas.microsoft.com/office/powerpoint/2010/main" val="3624561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GB" dirty="0"/>
              <a:t>Total workforce of 490 </a:t>
            </a:r>
          </a:p>
          <a:p>
            <a:pPr marL="228600" indent="-228600">
              <a:buFont typeface="+mj-lt"/>
              <a:buAutoNum type="arabicPeriod"/>
            </a:pPr>
            <a:r>
              <a:rPr lang="en-GB" dirty="0"/>
              <a:t>as you can expect from the fact we are a residential college, over half of those staff 60% are care staff</a:t>
            </a:r>
          </a:p>
          <a:p>
            <a:pPr marL="228600" indent="-228600">
              <a:buFont typeface="+mj-lt"/>
              <a:buAutoNum type="arabicPeriod"/>
            </a:pPr>
            <a:r>
              <a:rPr lang="en-GB" dirty="0"/>
              <a:t>a quarter are our teaching and learning staff </a:t>
            </a:r>
          </a:p>
          <a:p>
            <a:pPr marL="228600" indent="-228600">
              <a:buFont typeface="+mj-lt"/>
              <a:buAutoNum type="arabicPeriod"/>
            </a:pPr>
            <a:r>
              <a:rPr lang="en-GB" dirty="0"/>
              <a:t>Approx 20% are support staff or staff employed in our commercial outlets</a:t>
            </a:r>
          </a:p>
          <a:p>
            <a:pPr marL="228600" indent="-228600">
              <a:buFont typeface="+mj-lt"/>
              <a:buAutoNum type="arabicPeriod"/>
            </a:pPr>
            <a:endParaRPr lang="en-GB" dirty="0"/>
          </a:p>
          <a:p>
            <a:pPr marL="0" indent="0">
              <a:buFont typeface="+mj-lt"/>
              <a:buNone/>
            </a:pPr>
            <a:r>
              <a:rPr lang="en-GB" dirty="0"/>
              <a:t>Here in the HR team we are a team of 3 – I report into a director, then we have a recruitment administrator, a HR administrator and a payroll coordinator</a:t>
            </a:r>
          </a:p>
          <a:p>
            <a:pPr marL="0" indent="0">
              <a:buFont typeface="+mj-lt"/>
              <a:buNone/>
            </a:pPr>
            <a:endParaRPr lang="en-GB" dirty="0"/>
          </a:p>
        </p:txBody>
      </p:sp>
      <p:sp>
        <p:nvSpPr>
          <p:cNvPr id="4" name="Slide Number Placeholder 3"/>
          <p:cNvSpPr>
            <a:spLocks noGrp="1"/>
          </p:cNvSpPr>
          <p:nvPr>
            <p:ph type="sldNum" sz="quarter" idx="5"/>
          </p:nvPr>
        </p:nvSpPr>
        <p:spPr/>
        <p:txBody>
          <a:bodyPr/>
          <a:lstStyle/>
          <a:p>
            <a:fld id="{941996E6-8F35-4525-A52C-30FC5DEB727D}" type="slidenum">
              <a:rPr lang="en-GB" smtClean="0"/>
              <a:t>4</a:t>
            </a:fld>
            <a:endParaRPr lang="en-GB"/>
          </a:p>
        </p:txBody>
      </p:sp>
    </p:spTree>
    <p:extLst>
      <p:ext uri="{BB962C8B-B14F-4D97-AF65-F5344CB8AC3E}">
        <p14:creationId xmlns:p14="http://schemas.microsoft.com/office/powerpoint/2010/main" val="1280664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asked AI what employee voice was and it told me that</a:t>
            </a:r>
          </a:p>
          <a:p>
            <a:endParaRPr lang="en-GB" dirty="0"/>
          </a:p>
          <a:p>
            <a:r>
              <a:rPr lang="en-US" sz="1200" b="1" kern="1200" dirty="0">
                <a:solidFill>
                  <a:schemeClr val="tx1"/>
                </a:solidFill>
                <a:effectLst/>
                <a:latin typeface="+mn-lt"/>
                <a:ea typeface="+mn-ea"/>
                <a:cs typeface="+mn-cs"/>
              </a:rPr>
              <a:t>Employee voice is the way employees express their views, concerns, and suggestions to influence decisions at work, enhancing engagement, wellbeing, and </a:t>
            </a:r>
            <a:r>
              <a:rPr lang="en-US" sz="1200" b="1" kern="1200" dirty="0" err="1">
                <a:solidFill>
                  <a:schemeClr val="tx1"/>
                </a:solidFill>
                <a:effectLst/>
                <a:latin typeface="+mn-lt"/>
                <a:ea typeface="+mn-ea"/>
                <a:cs typeface="+mn-cs"/>
              </a:rPr>
              <a:t>organisational</a:t>
            </a:r>
            <a:r>
              <a:rPr lang="en-US" sz="1200" b="1" kern="1200" dirty="0">
                <a:solidFill>
                  <a:schemeClr val="tx1"/>
                </a:solidFill>
                <a:effectLst/>
                <a:latin typeface="+mn-lt"/>
                <a:ea typeface="+mn-ea"/>
                <a:cs typeface="+mn-cs"/>
              </a:rPr>
              <a:t> performance</a:t>
            </a:r>
          </a:p>
          <a:p>
            <a:pPr latinLnBrk="0"/>
            <a:r>
              <a:rPr lang="en-US" sz="1200" b="0" u="none" strike="noStrike" kern="1200" dirty="0">
                <a:solidFill>
                  <a:srgbClr val="467886"/>
                </a:solidFill>
                <a:effectLst/>
                <a:latin typeface="Abadi" panose="020F0502020204030204" pitchFamily="34" charset="0"/>
                <a:ea typeface="+mn-ea"/>
                <a:cs typeface="+mn-cs"/>
                <a:hlinkClick r:id="rId3">
                  <a:extLst>
                    <a:ext uri="{A12FA001-AC4F-418D-AE19-62706E023703}">
                      <ahyp:hlinkClr xmlns:ahyp="http://schemas.microsoft.com/office/drawing/2018/hyperlinkcolor" val="tx"/>
                    </a:ext>
                  </a:extLst>
                </a:hlinkClick>
              </a:rPr>
              <a:t>Employee voice refers to the </a:t>
            </a:r>
            <a:r>
              <a:rPr lang="en-US" sz="1200" b="1" u="none" strike="noStrike" kern="1200" dirty="0">
                <a:solidFill>
                  <a:srgbClr val="467886"/>
                </a:solidFill>
                <a:effectLst/>
                <a:latin typeface="Abadi" panose="020F0502020204030204" pitchFamily="34" charset="0"/>
                <a:ea typeface="+mn-ea"/>
                <a:cs typeface="+mn-cs"/>
                <a:hlinkClick r:id="rId3">
                  <a:extLst>
                    <a:ext uri="{A12FA001-AC4F-418D-AE19-62706E023703}">
                      <ahyp:hlinkClr xmlns:ahyp="http://schemas.microsoft.com/office/drawing/2018/hyperlinkcolor" val="tx"/>
                    </a:ext>
                  </a:extLst>
                </a:hlinkClick>
              </a:rPr>
              <a:t>ability of employees to communicate their opinions, concerns, and ideas</a:t>
            </a:r>
            <a:r>
              <a:rPr lang="en-US" sz="1200" b="0" u="none" strike="noStrike" kern="1200" dirty="0">
                <a:solidFill>
                  <a:srgbClr val="467886"/>
                </a:solidFill>
                <a:effectLst/>
                <a:latin typeface="Abadi" panose="020F0502020204030204" pitchFamily="34" charset="0"/>
                <a:ea typeface="+mn-ea"/>
                <a:cs typeface="+mn-cs"/>
                <a:hlinkClick r:id="rId3">
                  <a:extLst>
                    <a:ext uri="{A12FA001-AC4F-418D-AE19-62706E023703}">
                      <ahyp:hlinkClr xmlns:ahyp="http://schemas.microsoft.com/office/drawing/2018/hyperlinkcolor" val="tx"/>
                    </a:ext>
                  </a:extLst>
                </a:hlinkClick>
              </a:rPr>
              <a:t> to their employer and have them considered in </a:t>
            </a:r>
            <a:r>
              <a:rPr lang="en-US" sz="1200" b="0" u="none" strike="noStrike" kern="1200" dirty="0" err="1">
                <a:solidFill>
                  <a:srgbClr val="467886"/>
                </a:solidFill>
                <a:effectLst/>
                <a:latin typeface="Abadi" panose="020F0502020204030204" pitchFamily="34" charset="0"/>
                <a:ea typeface="+mn-ea"/>
                <a:cs typeface="+mn-cs"/>
                <a:hlinkClick r:id="rId3">
                  <a:extLst>
                    <a:ext uri="{A12FA001-AC4F-418D-AE19-62706E023703}">
                      <ahyp:hlinkClr xmlns:ahyp="http://schemas.microsoft.com/office/drawing/2018/hyperlinkcolor" val="tx"/>
                    </a:ext>
                  </a:extLst>
                </a:hlinkClick>
              </a:rPr>
              <a:t>decisionmaking</a:t>
            </a:r>
            <a:r>
              <a:rPr lang="en-US" sz="1200" b="0" u="none" strike="noStrike" kern="1200" dirty="0">
                <a:solidFill>
                  <a:srgbClr val="467886"/>
                </a:solidFill>
                <a:effectLst/>
                <a:latin typeface="Abadi" panose="020F0502020204030204" pitchFamily="34" charset="0"/>
                <a:ea typeface="+mn-ea"/>
                <a:cs typeface="+mn-cs"/>
                <a:hlinkClick r:id="rId3">
                  <a:extLst>
                    <a:ext uri="{A12FA001-AC4F-418D-AE19-62706E023703}">
                      <ahyp:hlinkClr xmlns:ahyp="http://schemas.microsoft.com/office/drawing/2018/hyperlinkcolor" val="tx"/>
                    </a:ext>
                  </a:extLst>
                </a:hlinkClick>
              </a:rPr>
              <a:t> processes. </a:t>
            </a:r>
          </a:p>
          <a:p>
            <a:pPr latinLnBrk="0"/>
            <a:r>
              <a:rPr lang="en-US" sz="1200" b="0" u="none" strike="noStrike" kern="1200" dirty="0">
                <a:solidFill>
                  <a:srgbClr val="467886"/>
                </a:solidFill>
                <a:effectLst/>
                <a:latin typeface="Abadi" panose="020F0502020204030204" pitchFamily="34" charset="0"/>
                <a:ea typeface="+mn-ea"/>
                <a:cs typeface="+mn-cs"/>
                <a:hlinkClick r:id="rId3">
                  <a:extLst>
                    <a:ext uri="{A12FA001-AC4F-418D-AE19-62706E023703}">
                      <ahyp:hlinkClr xmlns:ahyp="http://schemas.microsoft.com/office/drawing/2018/hyperlinkcolor" val="tx"/>
                    </a:ext>
                  </a:extLst>
                </a:hlinkClick>
              </a:rPr>
              <a:t>It can occur </a:t>
            </a:r>
            <a:r>
              <a:rPr lang="en-US" sz="1200" b="1" u="none" strike="noStrike" kern="1200" dirty="0">
                <a:solidFill>
                  <a:srgbClr val="467886"/>
                </a:solidFill>
                <a:effectLst/>
                <a:latin typeface="Abadi" panose="020F0502020204030204" pitchFamily="34" charset="0"/>
                <a:ea typeface="+mn-ea"/>
                <a:cs typeface="+mn-cs"/>
                <a:hlinkClick r:id="rId3">
                  <a:extLst>
                    <a:ext uri="{A12FA001-AC4F-418D-AE19-62706E023703}">
                      <ahyp:hlinkClr xmlns:ahyp="http://schemas.microsoft.com/office/drawing/2018/hyperlinkcolor" val="tx"/>
                    </a:ext>
                  </a:extLst>
                </a:hlinkClick>
              </a:rPr>
              <a:t>individually or collectively</a:t>
            </a:r>
            <a:r>
              <a:rPr lang="en-US" sz="1200" b="0" u="none" strike="noStrike" kern="1200" dirty="0">
                <a:solidFill>
                  <a:srgbClr val="467886"/>
                </a:solidFill>
                <a:effectLst/>
                <a:latin typeface="Abadi" panose="020F0502020204030204" pitchFamily="34" charset="0"/>
                <a:ea typeface="+mn-ea"/>
                <a:cs typeface="+mn-cs"/>
                <a:hlinkClick r:id="rId3">
                  <a:extLst>
                    <a:ext uri="{A12FA001-AC4F-418D-AE19-62706E023703}">
                      <ahyp:hlinkClr xmlns:ahyp="http://schemas.microsoft.com/office/drawing/2018/hyperlinkcolor" val="tx"/>
                    </a:ext>
                  </a:extLst>
                </a:hlinkClick>
              </a:rPr>
              <a:t>, formally through surveys, consultation groups, or staff forums, and informally via team meetings, intranets, or social media platforms. </a:t>
            </a:r>
          </a:p>
          <a:p>
            <a:pPr latinLnBrk="0"/>
            <a:r>
              <a:rPr lang="en-US" sz="1200" b="0" u="none" strike="noStrike" kern="1200" dirty="0">
                <a:solidFill>
                  <a:srgbClr val="467886"/>
                </a:solidFill>
                <a:effectLst/>
                <a:latin typeface="Abadi" panose="020F0502020204030204" pitchFamily="34" charset="0"/>
                <a:ea typeface="+mn-ea"/>
                <a:cs typeface="+mn-cs"/>
                <a:hlinkClick r:id="rId3">
                  <a:extLst>
                    <a:ext uri="{A12FA001-AC4F-418D-AE19-62706E023703}">
                      <ahyp:hlinkClr xmlns:ahyp="http://schemas.microsoft.com/office/drawing/2018/hyperlinkcolor" val="tx"/>
                    </a:ext>
                  </a:extLst>
                </a:hlinkClick>
              </a:rPr>
              <a:t>Effective employee voice relies on </a:t>
            </a:r>
            <a:r>
              <a:rPr lang="en-US" sz="1200" b="1" u="none" strike="noStrike" kern="1200" dirty="0">
                <a:solidFill>
                  <a:srgbClr val="467886"/>
                </a:solidFill>
                <a:effectLst/>
                <a:latin typeface="Abadi" panose="020F0502020204030204" pitchFamily="34" charset="0"/>
                <a:ea typeface="+mn-ea"/>
                <a:cs typeface="+mn-cs"/>
                <a:hlinkClick r:id="rId3">
                  <a:extLst>
                    <a:ext uri="{A12FA001-AC4F-418D-AE19-62706E023703}">
                      <ahyp:hlinkClr xmlns:ahyp="http://schemas.microsoft.com/office/drawing/2018/hyperlinkcolor" val="tx"/>
                    </a:ext>
                  </a:extLst>
                </a:hlinkClick>
              </a:rPr>
              <a:t>complementary channels</a:t>
            </a:r>
            <a:r>
              <a:rPr lang="en-US" sz="1200" b="0" u="none" strike="noStrike" kern="1200" dirty="0">
                <a:solidFill>
                  <a:schemeClr val="tx1"/>
                </a:solidFill>
                <a:effectLst/>
                <a:latin typeface="Abadi" panose="020F0502020204030204" pitchFamily="34" charset="0"/>
                <a:ea typeface="+mn-ea"/>
                <a:cs typeface="+mn-cs"/>
                <a:hlinkClick r:id="rId3">
                  <a:extLst>
                    <a:ext uri="{A12FA001-AC4F-418D-AE19-62706E023703}">
                      <ahyp:hlinkClr xmlns:ahyp="http://schemas.microsoft.com/office/drawing/2018/hyperlinkcolor" val="tx"/>
                    </a:ext>
                  </a:extLst>
                </a:hlinkClick>
              </a:rPr>
              <a:t> supported by leadership, where managers actively listen and act on feedback</a:t>
            </a:r>
            <a:endParaRPr lang="en-US" sz="1200" b="0" u="none" kern="1200" dirty="0">
              <a:solidFill>
                <a:schemeClr val="tx1"/>
              </a:solidFill>
              <a:effectLst/>
              <a:latin typeface="Abadi" panose="020F0502020204030204" pitchFamily="34" charset="0"/>
              <a:ea typeface="+mn-ea"/>
              <a:cs typeface="+mn-cs"/>
            </a:endParaRPr>
          </a:p>
          <a:p>
            <a:endParaRPr lang="en-GB" dirty="0"/>
          </a:p>
          <a:p>
            <a:r>
              <a:rPr lang="en-GB" dirty="0"/>
              <a:t>Two main ways we actively seek employee voice</a:t>
            </a:r>
          </a:p>
          <a:p>
            <a:pPr marL="228600" indent="-228600">
              <a:buAutoNum type="arabicPeriod"/>
            </a:pPr>
            <a:r>
              <a:rPr lang="en-GB" dirty="0"/>
              <a:t>We have a portal on our intranet entitled Staff Voice where employees can provide anonymous feedback on any aspect of their working life.</a:t>
            </a:r>
          </a:p>
          <a:p>
            <a:pPr marL="228600" indent="-228600">
              <a:buAutoNum type="arabicPeriod"/>
            </a:pPr>
            <a:r>
              <a:rPr lang="en-GB" dirty="0"/>
              <a:t>We have a staff forum which is a formal way of gathering staff forum</a:t>
            </a:r>
          </a:p>
          <a:p>
            <a:pPr marL="228600" indent="-228600">
              <a:buAutoNum type="arabicPeriod"/>
            </a:pPr>
            <a:r>
              <a:rPr lang="en-GB" dirty="0"/>
              <a:t>But also there are all the informal ways such as building the </a:t>
            </a:r>
            <a:r>
              <a:rPr lang="en-GB" dirty="0" err="1"/>
              <a:t>employee:line</a:t>
            </a:r>
            <a:r>
              <a:rPr lang="en-GB" dirty="0"/>
              <a:t> manager relationships. Its about enabling employees to feel comfortable about speaking out about issues</a:t>
            </a:r>
          </a:p>
        </p:txBody>
      </p:sp>
      <p:sp>
        <p:nvSpPr>
          <p:cNvPr id="4" name="Slide Number Placeholder 3"/>
          <p:cNvSpPr>
            <a:spLocks noGrp="1"/>
          </p:cNvSpPr>
          <p:nvPr>
            <p:ph type="sldNum" sz="quarter" idx="5"/>
          </p:nvPr>
        </p:nvSpPr>
        <p:spPr/>
        <p:txBody>
          <a:bodyPr/>
          <a:lstStyle/>
          <a:p>
            <a:fld id="{941996E6-8F35-4525-A52C-30FC5DEB727D}" type="slidenum">
              <a:rPr lang="en-GB" smtClean="0"/>
              <a:t>5</a:t>
            </a:fld>
            <a:endParaRPr lang="en-GB"/>
          </a:p>
        </p:txBody>
      </p:sp>
    </p:spTree>
    <p:extLst>
      <p:ext uri="{BB962C8B-B14F-4D97-AF65-F5344CB8AC3E}">
        <p14:creationId xmlns:p14="http://schemas.microsoft.com/office/powerpoint/2010/main" val="16888585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FB2AA-4BD6-BCE3-413E-FBCA33395C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6CB93B-497E-2072-4C6E-7C3CA5CD0E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349953-45E6-C2AF-A433-FC3B8E7B67C0}"/>
              </a:ext>
            </a:extLst>
          </p:cNvPr>
          <p:cNvSpPr>
            <a:spLocks noGrp="1"/>
          </p:cNvSpPr>
          <p:nvPr>
            <p:ph type="body" idx="1"/>
          </p:nvPr>
        </p:nvSpPr>
        <p:spPr/>
        <p:txBody>
          <a:bodyPr/>
          <a:lstStyle/>
          <a:p>
            <a:r>
              <a:rPr lang="en-GB" dirty="0"/>
              <a:t>Created in MS Forms</a:t>
            </a:r>
          </a:p>
          <a:p>
            <a:r>
              <a:rPr lang="en-GB" dirty="0"/>
              <a:t>Quick method of providing feedback</a:t>
            </a:r>
          </a:p>
          <a:p>
            <a:r>
              <a:rPr lang="en-GB" dirty="0"/>
              <a:t>Received by HR team who take to Staff Forum</a:t>
            </a:r>
          </a:p>
          <a:p>
            <a:r>
              <a:rPr lang="en-GB" dirty="0"/>
              <a:t>Anonymous</a:t>
            </a:r>
          </a:p>
          <a:p>
            <a:endParaRPr lang="en-GB" dirty="0"/>
          </a:p>
        </p:txBody>
      </p:sp>
      <p:sp>
        <p:nvSpPr>
          <p:cNvPr id="4" name="Slide Number Placeholder 3">
            <a:extLst>
              <a:ext uri="{FF2B5EF4-FFF2-40B4-BE49-F238E27FC236}">
                <a16:creationId xmlns:a16="http://schemas.microsoft.com/office/drawing/2014/main" id="{E64DF326-7A1C-94F7-DDC4-BC31B7F381C4}"/>
              </a:ext>
            </a:extLst>
          </p:cNvPr>
          <p:cNvSpPr>
            <a:spLocks noGrp="1"/>
          </p:cNvSpPr>
          <p:nvPr>
            <p:ph type="sldNum" sz="quarter" idx="5"/>
          </p:nvPr>
        </p:nvSpPr>
        <p:spPr/>
        <p:txBody>
          <a:bodyPr/>
          <a:lstStyle/>
          <a:p>
            <a:fld id="{941996E6-8F35-4525-A52C-30FC5DEB727D}" type="slidenum">
              <a:rPr lang="en-GB" smtClean="0"/>
              <a:t>6</a:t>
            </a:fld>
            <a:endParaRPr lang="en-GB"/>
          </a:p>
        </p:txBody>
      </p:sp>
    </p:spTree>
    <p:extLst>
      <p:ext uri="{BB962C8B-B14F-4D97-AF65-F5344CB8AC3E}">
        <p14:creationId xmlns:p14="http://schemas.microsoft.com/office/powerpoint/2010/main" val="25351858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B0F2C-6B96-E28E-11C2-EF12893427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AC239A-76E9-412B-A899-837DC2B11E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2DABD6-B21C-1FD2-CA20-ABC8B4C7EDF4}"/>
              </a:ext>
            </a:extLst>
          </p:cNvPr>
          <p:cNvSpPr>
            <a:spLocks noGrp="1"/>
          </p:cNvSpPr>
          <p:nvPr>
            <p:ph type="body" idx="1"/>
          </p:nvPr>
        </p:nvSpPr>
        <p:spPr/>
        <p:txBody>
          <a:bodyPr/>
          <a:lstStyle/>
          <a:p>
            <a:r>
              <a:rPr lang="en-GB" dirty="0"/>
              <a:t>The purpose of our forum is to act as an information and consultation body and provide an opportunity for dialogue and an exchange of views. The </a:t>
            </a:r>
            <a:r>
              <a:rPr lang="en-GB" dirty="0" err="1"/>
              <a:t>ToR</a:t>
            </a:r>
            <a:r>
              <a:rPr lang="en-GB" dirty="0"/>
              <a:t> is also clear about what the forum is not, </a:t>
            </a:r>
            <a:r>
              <a:rPr lang="en-GB" dirty="0" err="1"/>
              <a:t>eg</a:t>
            </a:r>
            <a:r>
              <a:rPr lang="en-GB" dirty="0"/>
              <a:t> not for collective bargaining or to undermine existing channels of communication</a:t>
            </a:r>
          </a:p>
          <a:p>
            <a:endParaRPr lang="en-GB" dirty="0"/>
          </a:p>
          <a:p>
            <a:r>
              <a:rPr lang="en-GB" b="1" dirty="0"/>
              <a:t>Membership</a:t>
            </a:r>
            <a:r>
              <a:rPr lang="en-GB" dirty="0"/>
              <a:t> – all staff up to but excluding the senior leadership team. Members are elected by their peers. We currently have 18 staff representatives sitting on the forum</a:t>
            </a:r>
          </a:p>
          <a:p>
            <a:endParaRPr lang="en-GB" dirty="0"/>
          </a:p>
          <a:p>
            <a:r>
              <a:rPr lang="en-GB" dirty="0"/>
              <a:t>Meets 3 times per year (once per term)</a:t>
            </a:r>
          </a:p>
          <a:p>
            <a:endParaRPr lang="en-GB" dirty="0"/>
          </a:p>
          <a:p>
            <a:r>
              <a:rPr lang="en-GB" dirty="0"/>
              <a:t>Agendas are set and we in HR are the secretary for these meetings</a:t>
            </a:r>
          </a:p>
        </p:txBody>
      </p:sp>
      <p:sp>
        <p:nvSpPr>
          <p:cNvPr id="4" name="Slide Number Placeholder 3">
            <a:extLst>
              <a:ext uri="{FF2B5EF4-FFF2-40B4-BE49-F238E27FC236}">
                <a16:creationId xmlns:a16="http://schemas.microsoft.com/office/drawing/2014/main" id="{639A45D1-AA39-C60A-860C-34ABD3716AEA}"/>
              </a:ext>
            </a:extLst>
          </p:cNvPr>
          <p:cNvSpPr>
            <a:spLocks noGrp="1"/>
          </p:cNvSpPr>
          <p:nvPr>
            <p:ph type="sldNum" sz="quarter" idx="5"/>
          </p:nvPr>
        </p:nvSpPr>
        <p:spPr/>
        <p:txBody>
          <a:bodyPr/>
          <a:lstStyle/>
          <a:p>
            <a:fld id="{941996E6-8F35-4525-A52C-30FC5DEB727D}" type="slidenum">
              <a:rPr lang="en-GB" smtClean="0"/>
              <a:t>7</a:t>
            </a:fld>
            <a:endParaRPr lang="en-GB"/>
          </a:p>
        </p:txBody>
      </p:sp>
    </p:spTree>
    <p:extLst>
      <p:ext uri="{BB962C8B-B14F-4D97-AF65-F5344CB8AC3E}">
        <p14:creationId xmlns:p14="http://schemas.microsoft.com/office/powerpoint/2010/main" val="21411933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pPr marL="228600" indent="-228600">
              <a:buAutoNum type="arabicPeriod"/>
            </a:pPr>
            <a:r>
              <a:rPr lang="en-GB" dirty="0"/>
              <a:t>Because members of the SLT attend our forums and speak directly with reps, they are really visible. The aim is that the forum is seen as a credible way for employees to feel listened to and valued</a:t>
            </a:r>
          </a:p>
          <a:p>
            <a:pPr marL="228600" indent="-228600">
              <a:buAutoNum type="arabicPeriod"/>
            </a:pPr>
            <a:r>
              <a:rPr lang="en-GB" dirty="0"/>
              <a:t>Building relationships well means that trust increases and staff feel able to speak out, and know that this can be done appropriately through the channels Derwen offer</a:t>
            </a:r>
          </a:p>
          <a:p>
            <a:pPr marL="228600" indent="-228600">
              <a:buAutoNum type="arabicPeriod"/>
            </a:pPr>
            <a:r>
              <a:rPr lang="en-GB" dirty="0"/>
              <a:t>As I said we are heading towards our centenary next year and have used the forum as a way to push information out to staff and seek their input. We’ve had some really good ideas, including getting our vehicles “wrapped”, so getting our logo on our vehicles and </a:t>
            </a:r>
            <a:r>
              <a:rPr lang="en-GB"/>
              <a:t>the centenary logo</a:t>
            </a:r>
            <a:endParaRPr lang="en-GB" dirty="0"/>
          </a:p>
        </p:txBody>
      </p:sp>
      <p:sp>
        <p:nvSpPr>
          <p:cNvPr id="4" name="Slide Number Placeholder 3"/>
          <p:cNvSpPr>
            <a:spLocks noGrp="1"/>
          </p:cNvSpPr>
          <p:nvPr>
            <p:ph type="sldNum" sz="quarter" idx="5"/>
          </p:nvPr>
        </p:nvSpPr>
        <p:spPr/>
        <p:txBody>
          <a:bodyPr/>
          <a:lstStyle/>
          <a:p>
            <a:fld id="{941996E6-8F35-4525-A52C-30FC5DEB727D}" type="slidenum">
              <a:rPr lang="en-GB" smtClean="0"/>
              <a:t>8</a:t>
            </a:fld>
            <a:endParaRPr lang="en-GB"/>
          </a:p>
        </p:txBody>
      </p:sp>
    </p:spTree>
    <p:extLst>
      <p:ext uri="{BB962C8B-B14F-4D97-AF65-F5344CB8AC3E}">
        <p14:creationId xmlns:p14="http://schemas.microsoft.com/office/powerpoint/2010/main" val="316430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have been in this role 18 months now. I have to say that Derwen values employee voice highly in my opinion. However, here are 3 of the main challenges I have faced </a:t>
            </a:r>
          </a:p>
          <a:p>
            <a:endParaRPr lang="en-GB" dirty="0"/>
          </a:p>
          <a:p>
            <a:pPr marL="228600" indent="-228600">
              <a:buAutoNum type="arabicPeriod"/>
            </a:pPr>
            <a:r>
              <a:rPr lang="en-GB" dirty="0"/>
              <a:t>I’ve found it is easy to let the ability of our employees to have a voice slip down the priority list, especially when juggling the different priorities of our senior leadership team, </a:t>
            </a:r>
            <a:r>
              <a:rPr lang="en-GB" dirty="0" err="1"/>
              <a:t>eg</a:t>
            </a:r>
            <a:r>
              <a:rPr lang="en-GB" dirty="0"/>
              <a:t> ER, staying compliant, staying on top of recruitment. However the longer I’ve been involved in the forum, the more I can see the importance of employees feeling as though they have been heard.</a:t>
            </a:r>
          </a:p>
          <a:p>
            <a:pPr marL="228600" indent="-228600">
              <a:buAutoNum type="arabicPeriod"/>
            </a:pPr>
            <a:r>
              <a:rPr lang="en-GB" dirty="0"/>
              <a:t>As I said at the beginning, around 60% of our workforce are care staff. Due to their role and the shift nature of their work, attending meetings during 9-5 is not a priority for them – they are supporting our students of course. However, the majority of the elected members who attend regularly are from the curriculum directorate so it is about ensuring the voices that are heard are representative of the workforce and that the message that is coming from the members is not biased</a:t>
            </a:r>
          </a:p>
          <a:p>
            <a:pPr marL="685800" lvl="1" indent="-228600">
              <a:buAutoNum type="arabicPeriod"/>
            </a:pPr>
            <a:r>
              <a:rPr lang="en-GB" dirty="0"/>
              <a:t>Considering other ways to run the forum – whether tech could be used?</a:t>
            </a:r>
          </a:p>
          <a:p>
            <a:pPr marL="685800" lvl="1" indent="-228600">
              <a:buAutoNum type="arabicPeriod"/>
            </a:pPr>
            <a:r>
              <a:rPr lang="en-GB" dirty="0"/>
              <a:t>The election process – how to reach under represented groups within the workforce</a:t>
            </a:r>
          </a:p>
          <a:p>
            <a:pPr marL="228600" lvl="0" indent="-228600">
              <a:buAutoNum type="arabicPeriod"/>
            </a:pPr>
            <a:r>
              <a:rPr lang="en-GB" dirty="0"/>
              <a:t>Human nature is such that we all like a good old whinge from time to time, myself included! It is a challenge keeping everyone aware of the function of the forum and what is appropriate to bring to the meeting. </a:t>
            </a:r>
          </a:p>
          <a:p>
            <a:pPr marL="685800" lvl="1" indent="-228600">
              <a:buAutoNum type="arabicPeriod"/>
            </a:pPr>
            <a:r>
              <a:rPr lang="en-GB" dirty="0"/>
              <a:t>However, we have seen the value of a pre-forum meeting whereby elected members on their own to collate items they would like discussed and this then goes to the SLT for triage and anything not appropriate for the forum gets dealt with separately</a:t>
            </a:r>
          </a:p>
          <a:p>
            <a:pPr marL="228600" lvl="0" indent="-228600">
              <a:buAutoNum type="arabicPeriod"/>
            </a:pPr>
            <a:endParaRPr lang="en-GB" dirty="0"/>
          </a:p>
        </p:txBody>
      </p:sp>
      <p:sp>
        <p:nvSpPr>
          <p:cNvPr id="4" name="Slide Number Placeholder 3"/>
          <p:cNvSpPr>
            <a:spLocks noGrp="1"/>
          </p:cNvSpPr>
          <p:nvPr>
            <p:ph type="sldNum" sz="quarter" idx="5"/>
          </p:nvPr>
        </p:nvSpPr>
        <p:spPr/>
        <p:txBody>
          <a:bodyPr/>
          <a:lstStyle/>
          <a:p>
            <a:fld id="{941996E6-8F35-4525-A52C-30FC5DEB727D}" type="slidenum">
              <a:rPr lang="en-GB" smtClean="0"/>
              <a:t>9</a:t>
            </a:fld>
            <a:endParaRPr lang="en-GB"/>
          </a:p>
        </p:txBody>
      </p:sp>
    </p:spTree>
    <p:extLst>
      <p:ext uri="{BB962C8B-B14F-4D97-AF65-F5344CB8AC3E}">
        <p14:creationId xmlns:p14="http://schemas.microsoft.com/office/powerpoint/2010/main" val="3323568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E1599-5231-2764-BB57-965BC2E794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79A180-275F-7106-6566-BD532B1E0D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38C936-D666-7275-0E81-73F9A17ACB11}"/>
              </a:ext>
            </a:extLst>
          </p:cNvPr>
          <p:cNvSpPr>
            <a:spLocks noGrp="1"/>
          </p:cNvSpPr>
          <p:nvPr>
            <p:ph type="body" idx="1"/>
          </p:nvPr>
        </p:nvSpPr>
        <p:spPr/>
        <p:txBody>
          <a:bodyPr/>
          <a:lstStyle/>
          <a:p>
            <a:r>
              <a:rPr lang="en-GB" dirty="0"/>
              <a:t>Thank you very much for your time, </a:t>
            </a:r>
          </a:p>
        </p:txBody>
      </p:sp>
      <p:sp>
        <p:nvSpPr>
          <p:cNvPr id="4" name="Slide Number Placeholder 3">
            <a:extLst>
              <a:ext uri="{FF2B5EF4-FFF2-40B4-BE49-F238E27FC236}">
                <a16:creationId xmlns:a16="http://schemas.microsoft.com/office/drawing/2014/main" id="{1560E084-BB4B-310F-64A4-F144A35D9FCE}"/>
              </a:ext>
            </a:extLst>
          </p:cNvPr>
          <p:cNvSpPr>
            <a:spLocks noGrp="1"/>
          </p:cNvSpPr>
          <p:nvPr>
            <p:ph type="sldNum" sz="quarter" idx="5"/>
          </p:nvPr>
        </p:nvSpPr>
        <p:spPr/>
        <p:txBody>
          <a:bodyPr/>
          <a:lstStyle/>
          <a:p>
            <a:fld id="{941996E6-8F35-4525-A52C-30FC5DEB727D}" type="slidenum">
              <a:rPr lang="en-GB" smtClean="0"/>
              <a:t>10</a:t>
            </a:fld>
            <a:endParaRPr lang="en-GB"/>
          </a:p>
        </p:txBody>
      </p:sp>
    </p:spTree>
    <p:extLst>
      <p:ext uri="{BB962C8B-B14F-4D97-AF65-F5344CB8AC3E}">
        <p14:creationId xmlns:p14="http://schemas.microsoft.com/office/powerpoint/2010/main" val="74189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439ACC0-35E1-4873-A424-A05814562249}" type="datetimeFigureOut">
              <a:rPr lang="en-US" smtClean="0"/>
              <a:pPr/>
              <a:t>4/23/2026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15FD81C-6349-4A39-AE46-CE3794CA6B43}"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439ACC0-35E1-4873-A424-A05814562249}" type="datetimeFigureOut">
              <a:rPr lang="en-US" smtClean="0"/>
              <a:pPr/>
              <a:t>4/23/2026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15FD81C-6349-4A39-AE46-CE3794CA6B43}"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39ACC0-35E1-4873-A424-A05814562249}" type="datetimeFigureOut">
              <a:rPr lang="en-US" smtClean="0"/>
              <a:pPr/>
              <a:t>4/23/2026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15FD81C-6349-4A39-AE46-CE3794CA6B43}"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439ACC0-35E1-4873-A424-A05814562249}" type="datetimeFigureOut">
              <a:rPr lang="en-US" smtClean="0"/>
              <a:pPr/>
              <a:t>4/23/2026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15FD81C-6349-4A39-AE46-CE3794CA6B43}"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439ACC0-35E1-4873-A424-A05814562249}" type="datetimeFigureOut">
              <a:rPr lang="en-US" smtClean="0"/>
              <a:pPr/>
              <a:t>4/23/2026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15FD81C-6349-4A39-AE46-CE3794CA6B43}"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439ACC0-35E1-4873-A424-A05814562249}" type="datetimeFigureOut">
              <a:rPr lang="en-US" smtClean="0"/>
              <a:pPr/>
              <a:t>4/23/2026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15FD81C-6349-4A39-AE46-CE3794CA6B43}"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39ACC0-35E1-4873-A424-A05814562249}" type="datetimeFigureOut">
              <a:rPr lang="en-US" smtClean="0"/>
              <a:pPr/>
              <a:t>4/23/2026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15FD81C-6349-4A39-AE46-CE3794CA6B43}"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39ACC0-35E1-4873-A424-A05814562249}" type="datetimeFigureOut">
              <a:rPr lang="en-US" smtClean="0"/>
              <a:pPr/>
              <a:t>4/23/2026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15FD81C-6349-4A39-AE46-CE3794CA6B43}"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39ACC0-35E1-4873-A424-A05814562249}" type="datetimeFigureOut">
              <a:rPr lang="en-US" smtClean="0"/>
              <a:pPr/>
              <a:t>4/23/2026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15FD81C-6349-4A39-AE46-CE3794CA6B43}"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439ACC0-35E1-4873-A424-A05814562249}" type="datetimeFigureOut">
              <a:rPr lang="en-US" smtClean="0"/>
              <a:pPr/>
              <a:t>4/23/2026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15FD81C-6349-4A39-AE46-CE3794CA6B43}"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439ACC0-35E1-4873-A424-A05814562249}" type="datetimeFigureOut">
              <a:rPr lang="en-US" smtClean="0"/>
              <a:pPr/>
              <a:t>4/23/2026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15FD81C-6349-4A39-AE46-CE3794CA6B43}"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39ACC0-35E1-4873-A424-A05814562249}" type="datetimeFigureOut">
              <a:rPr lang="en-US" smtClean="0"/>
              <a:pPr/>
              <a:t>4/23/2026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FD81C-6349-4A39-AE46-CE3794CA6B43}"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rgbClr val="071F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Oval 2"/>
          <p:cNvSpPr/>
          <p:nvPr/>
        </p:nvSpPr>
        <p:spPr>
          <a:xfrm>
            <a:off x="2000233" y="3428976"/>
            <a:ext cx="857256" cy="857256"/>
          </a:xfrm>
          <a:prstGeom prst="ellipse">
            <a:avLst/>
          </a:prstGeom>
          <a:solidFill>
            <a:srgbClr val="FF2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p:cNvSpPr/>
          <p:nvPr/>
        </p:nvSpPr>
        <p:spPr>
          <a:xfrm>
            <a:off x="1142977" y="3428976"/>
            <a:ext cx="857256" cy="857256"/>
          </a:xfrm>
          <a:prstGeom prst="rect">
            <a:avLst/>
          </a:prstGeom>
          <a:solidFill>
            <a:srgbClr val="00E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ight Triangle 4"/>
          <p:cNvSpPr/>
          <p:nvPr/>
        </p:nvSpPr>
        <p:spPr>
          <a:xfrm rot="10800000">
            <a:off x="2000233" y="4286232"/>
            <a:ext cx="857256" cy="857256"/>
          </a:xfrm>
          <a:prstGeom prst="rtTriangle">
            <a:avLst/>
          </a:prstGeom>
          <a:solidFill>
            <a:srgbClr val="F9C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Pie 5"/>
          <p:cNvSpPr/>
          <p:nvPr/>
        </p:nvSpPr>
        <p:spPr>
          <a:xfrm>
            <a:off x="2000233" y="2571720"/>
            <a:ext cx="1714512" cy="1714512"/>
          </a:xfrm>
          <a:prstGeom prst="pie">
            <a:avLst>
              <a:gd name="adj1" fmla="val 10800000"/>
              <a:gd name="adj2" fmla="val 16200000"/>
            </a:avLst>
          </a:prstGeom>
          <a:solidFill>
            <a:srgbClr val="00D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7" name="Rectangle 6"/>
          <p:cNvSpPr/>
          <p:nvPr/>
        </p:nvSpPr>
        <p:spPr>
          <a:xfrm>
            <a:off x="2000233" y="1714464"/>
            <a:ext cx="857256" cy="857256"/>
          </a:xfrm>
          <a:prstGeom prst="rect">
            <a:avLst/>
          </a:prstGeom>
          <a:solidFill>
            <a:srgbClr val="FF2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ight Triangle 8"/>
          <p:cNvSpPr/>
          <p:nvPr/>
        </p:nvSpPr>
        <p:spPr>
          <a:xfrm rot="10800000">
            <a:off x="1142977" y="1714464"/>
            <a:ext cx="857256" cy="857256"/>
          </a:xfrm>
          <a:prstGeom prst="rtTriangle">
            <a:avLst/>
          </a:prstGeom>
          <a:solidFill>
            <a:srgbClr val="F9C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Oval 9"/>
          <p:cNvSpPr/>
          <p:nvPr/>
        </p:nvSpPr>
        <p:spPr>
          <a:xfrm>
            <a:off x="285721" y="3428976"/>
            <a:ext cx="857256" cy="857256"/>
          </a:xfrm>
          <a:prstGeom prst="ellipse">
            <a:avLst/>
          </a:prstGeom>
          <a:solidFill>
            <a:srgbClr val="F9C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Pie 11"/>
          <p:cNvSpPr/>
          <p:nvPr/>
        </p:nvSpPr>
        <p:spPr>
          <a:xfrm rot="16200000">
            <a:off x="1142977" y="3428976"/>
            <a:ext cx="1714512" cy="1714512"/>
          </a:xfrm>
          <a:prstGeom prst="pie">
            <a:avLst>
              <a:gd name="adj1" fmla="val 10800000"/>
              <a:gd name="adj2" fmla="val 16200000"/>
            </a:avLst>
          </a:prstGeom>
          <a:solidFill>
            <a:srgbClr val="00E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3" name="Oval 12"/>
          <p:cNvSpPr/>
          <p:nvPr/>
        </p:nvSpPr>
        <p:spPr>
          <a:xfrm>
            <a:off x="2857489" y="4286232"/>
            <a:ext cx="857256" cy="857256"/>
          </a:xfrm>
          <a:prstGeom prst="ellipse">
            <a:avLst/>
          </a:prstGeom>
          <a:solidFill>
            <a:srgbClr val="00D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ight Triangle 13"/>
          <p:cNvSpPr/>
          <p:nvPr/>
        </p:nvSpPr>
        <p:spPr>
          <a:xfrm rot="5400000">
            <a:off x="285721" y="4286232"/>
            <a:ext cx="857256" cy="857256"/>
          </a:xfrm>
          <a:prstGeom prst="rtTriangle">
            <a:avLst/>
          </a:prstGeom>
          <a:solidFill>
            <a:srgbClr val="00D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p:cNvSpPr/>
          <p:nvPr/>
        </p:nvSpPr>
        <p:spPr>
          <a:xfrm>
            <a:off x="285721" y="5143488"/>
            <a:ext cx="857256" cy="857256"/>
          </a:xfrm>
          <a:prstGeom prst="rect">
            <a:avLst/>
          </a:prstGeom>
          <a:solidFill>
            <a:srgbClr val="FF2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p:cNvSpPr/>
          <p:nvPr/>
        </p:nvSpPr>
        <p:spPr>
          <a:xfrm>
            <a:off x="1142977" y="5143488"/>
            <a:ext cx="857256" cy="857256"/>
          </a:xfrm>
          <a:prstGeom prst="rect">
            <a:avLst/>
          </a:prstGeom>
          <a:solidFill>
            <a:srgbClr val="F9C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Pie 16"/>
          <p:cNvSpPr/>
          <p:nvPr/>
        </p:nvSpPr>
        <p:spPr>
          <a:xfrm rot="10800000">
            <a:off x="285721" y="5143488"/>
            <a:ext cx="1714512" cy="1714512"/>
          </a:xfrm>
          <a:prstGeom prst="pie">
            <a:avLst>
              <a:gd name="adj1" fmla="val 10800000"/>
              <a:gd name="adj2" fmla="val 16200000"/>
            </a:avLst>
          </a:prstGeom>
          <a:solidFill>
            <a:srgbClr val="00D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8" name="Oval 17"/>
          <p:cNvSpPr/>
          <p:nvPr/>
        </p:nvSpPr>
        <p:spPr>
          <a:xfrm>
            <a:off x="285721" y="6000744"/>
            <a:ext cx="857256" cy="857256"/>
          </a:xfrm>
          <a:prstGeom prst="ellipse">
            <a:avLst/>
          </a:prstGeom>
          <a:solidFill>
            <a:srgbClr val="00E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Pie 19"/>
          <p:cNvSpPr/>
          <p:nvPr/>
        </p:nvSpPr>
        <p:spPr>
          <a:xfrm rot="16200000">
            <a:off x="2857489" y="857208"/>
            <a:ext cx="1714512" cy="1714512"/>
          </a:xfrm>
          <a:prstGeom prst="pie">
            <a:avLst>
              <a:gd name="adj1" fmla="val 10800000"/>
              <a:gd name="adj2" fmla="val 16200000"/>
            </a:avLst>
          </a:prstGeom>
          <a:solidFill>
            <a:srgbClr val="00E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1" name="Rectangle 20"/>
          <p:cNvSpPr/>
          <p:nvPr/>
        </p:nvSpPr>
        <p:spPr>
          <a:xfrm>
            <a:off x="1142977" y="2571720"/>
            <a:ext cx="857256" cy="857256"/>
          </a:xfrm>
          <a:prstGeom prst="rect">
            <a:avLst/>
          </a:prstGeom>
          <a:solidFill>
            <a:srgbClr val="F9C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Right Triangle 21"/>
          <p:cNvSpPr/>
          <p:nvPr/>
        </p:nvSpPr>
        <p:spPr>
          <a:xfrm rot="5400000">
            <a:off x="2000233" y="5143488"/>
            <a:ext cx="857256" cy="857256"/>
          </a:xfrm>
          <a:prstGeom prst="rtTriangle">
            <a:avLst/>
          </a:prstGeom>
          <a:solidFill>
            <a:srgbClr val="00E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Oval 22"/>
          <p:cNvSpPr/>
          <p:nvPr/>
        </p:nvSpPr>
        <p:spPr>
          <a:xfrm>
            <a:off x="285721" y="2571720"/>
            <a:ext cx="857256" cy="857256"/>
          </a:xfrm>
          <a:prstGeom prst="ellipse">
            <a:avLst/>
          </a:prstGeom>
          <a:solidFill>
            <a:srgbClr val="00D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Oval 23"/>
          <p:cNvSpPr/>
          <p:nvPr/>
        </p:nvSpPr>
        <p:spPr>
          <a:xfrm rot="10800000">
            <a:off x="5429225" y="857232"/>
            <a:ext cx="857256" cy="857256"/>
          </a:xfrm>
          <a:prstGeom prst="ellipse">
            <a:avLst/>
          </a:prstGeom>
          <a:solidFill>
            <a:srgbClr val="FF2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Rectangle 24"/>
          <p:cNvSpPr/>
          <p:nvPr/>
        </p:nvSpPr>
        <p:spPr>
          <a:xfrm rot="10800000">
            <a:off x="4571969" y="1714488"/>
            <a:ext cx="857256" cy="857256"/>
          </a:xfrm>
          <a:prstGeom prst="rect">
            <a:avLst/>
          </a:prstGeom>
          <a:solidFill>
            <a:srgbClr val="00E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Pie 26"/>
          <p:cNvSpPr/>
          <p:nvPr/>
        </p:nvSpPr>
        <p:spPr>
          <a:xfrm rot="10800000">
            <a:off x="5429225" y="857232"/>
            <a:ext cx="1714512" cy="1714512"/>
          </a:xfrm>
          <a:prstGeom prst="pie">
            <a:avLst>
              <a:gd name="adj1" fmla="val 10800000"/>
              <a:gd name="adj2" fmla="val 16200000"/>
            </a:avLst>
          </a:prstGeom>
          <a:solidFill>
            <a:srgbClr val="00D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8" name="Rectangle 27"/>
          <p:cNvSpPr/>
          <p:nvPr/>
        </p:nvSpPr>
        <p:spPr>
          <a:xfrm rot="10800000">
            <a:off x="5429225" y="-24"/>
            <a:ext cx="857256" cy="857256"/>
          </a:xfrm>
          <a:prstGeom prst="rect">
            <a:avLst/>
          </a:prstGeom>
          <a:solidFill>
            <a:srgbClr val="FF2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Rectangle 28"/>
          <p:cNvSpPr/>
          <p:nvPr/>
        </p:nvSpPr>
        <p:spPr>
          <a:xfrm rot="10800000">
            <a:off x="6286481" y="857232"/>
            <a:ext cx="857256" cy="857256"/>
          </a:xfrm>
          <a:prstGeom prst="rect">
            <a:avLst/>
          </a:prstGeom>
          <a:solidFill>
            <a:srgbClr val="F9C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ight Triangle 29"/>
          <p:cNvSpPr/>
          <p:nvPr/>
        </p:nvSpPr>
        <p:spPr>
          <a:xfrm>
            <a:off x="4571969" y="-24"/>
            <a:ext cx="857256" cy="857256"/>
          </a:xfrm>
          <a:prstGeom prst="rtTriangle">
            <a:avLst/>
          </a:prstGeom>
          <a:solidFill>
            <a:srgbClr val="F9C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Oval 30"/>
          <p:cNvSpPr/>
          <p:nvPr/>
        </p:nvSpPr>
        <p:spPr>
          <a:xfrm rot="10800000">
            <a:off x="3714713" y="1714488"/>
            <a:ext cx="857256" cy="857256"/>
          </a:xfrm>
          <a:prstGeom prst="ellipse">
            <a:avLst/>
          </a:prstGeom>
          <a:solidFill>
            <a:srgbClr val="F9C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Right Triangle 31"/>
          <p:cNvSpPr/>
          <p:nvPr/>
        </p:nvSpPr>
        <p:spPr>
          <a:xfrm rot="16200000">
            <a:off x="7143737" y="857232"/>
            <a:ext cx="857256" cy="857256"/>
          </a:xfrm>
          <a:prstGeom prst="rtTriangle">
            <a:avLst/>
          </a:prstGeom>
          <a:solidFill>
            <a:srgbClr val="00E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Pie 32"/>
          <p:cNvSpPr/>
          <p:nvPr/>
        </p:nvSpPr>
        <p:spPr>
          <a:xfrm rot="5400000">
            <a:off x="4571969" y="1714488"/>
            <a:ext cx="1714512" cy="1714512"/>
          </a:xfrm>
          <a:prstGeom prst="pie">
            <a:avLst>
              <a:gd name="adj1" fmla="val 10800000"/>
              <a:gd name="adj2" fmla="val 16200000"/>
            </a:avLst>
          </a:prstGeom>
          <a:solidFill>
            <a:srgbClr val="00E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34" name="Oval 33"/>
          <p:cNvSpPr/>
          <p:nvPr/>
        </p:nvSpPr>
        <p:spPr>
          <a:xfrm rot="10800000">
            <a:off x="6286481" y="2571744"/>
            <a:ext cx="857256" cy="857256"/>
          </a:xfrm>
          <a:prstGeom prst="ellipse">
            <a:avLst/>
          </a:prstGeom>
          <a:solidFill>
            <a:srgbClr val="00D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Oval 38"/>
          <p:cNvSpPr/>
          <p:nvPr/>
        </p:nvSpPr>
        <p:spPr>
          <a:xfrm rot="10800000">
            <a:off x="3714713" y="4286256"/>
            <a:ext cx="857256" cy="857256"/>
          </a:xfrm>
          <a:prstGeom prst="ellipse">
            <a:avLst/>
          </a:prstGeom>
          <a:solidFill>
            <a:srgbClr val="45C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2" name="Rectangle 41"/>
          <p:cNvSpPr/>
          <p:nvPr/>
        </p:nvSpPr>
        <p:spPr>
          <a:xfrm rot="10800000">
            <a:off x="4571969" y="857232"/>
            <a:ext cx="857256" cy="857256"/>
          </a:xfrm>
          <a:prstGeom prst="rect">
            <a:avLst/>
          </a:prstGeom>
          <a:solidFill>
            <a:srgbClr val="F9C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6" name="Rectangle 45"/>
          <p:cNvSpPr/>
          <p:nvPr/>
        </p:nvSpPr>
        <p:spPr>
          <a:xfrm>
            <a:off x="8000993" y="857256"/>
            <a:ext cx="857256" cy="857256"/>
          </a:xfrm>
          <a:prstGeom prst="rect">
            <a:avLst/>
          </a:prstGeom>
          <a:solidFill>
            <a:srgbClr val="00E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2" name="Oval 51"/>
          <p:cNvSpPr/>
          <p:nvPr/>
        </p:nvSpPr>
        <p:spPr>
          <a:xfrm>
            <a:off x="6286481" y="3429000"/>
            <a:ext cx="857256" cy="857256"/>
          </a:xfrm>
          <a:prstGeom prst="ellipse">
            <a:avLst/>
          </a:prstGeom>
          <a:solidFill>
            <a:srgbClr val="F9C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4" name="Pie 53"/>
          <p:cNvSpPr/>
          <p:nvPr/>
        </p:nvSpPr>
        <p:spPr>
          <a:xfrm rot="16200000">
            <a:off x="8000993" y="857256"/>
            <a:ext cx="1714512" cy="1714512"/>
          </a:xfrm>
          <a:prstGeom prst="pie">
            <a:avLst>
              <a:gd name="adj1" fmla="val 10800000"/>
              <a:gd name="adj2" fmla="val 16200000"/>
            </a:avLst>
          </a:prstGeom>
          <a:solidFill>
            <a:srgbClr val="00E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56" name="Right Triangle 55"/>
          <p:cNvSpPr/>
          <p:nvPr/>
        </p:nvSpPr>
        <p:spPr>
          <a:xfrm rot="5400000">
            <a:off x="7143737" y="1714512"/>
            <a:ext cx="857256" cy="857256"/>
          </a:xfrm>
          <a:prstGeom prst="rtTriangle">
            <a:avLst/>
          </a:prstGeom>
          <a:solidFill>
            <a:srgbClr val="00D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7" name="Rectangle 56"/>
          <p:cNvSpPr/>
          <p:nvPr/>
        </p:nvSpPr>
        <p:spPr>
          <a:xfrm>
            <a:off x="7143737" y="2571768"/>
            <a:ext cx="857256" cy="857256"/>
          </a:xfrm>
          <a:prstGeom prst="rect">
            <a:avLst/>
          </a:prstGeom>
          <a:solidFill>
            <a:srgbClr val="FF2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8" name="Rectangle 57"/>
          <p:cNvSpPr/>
          <p:nvPr/>
        </p:nvSpPr>
        <p:spPr>
          <a:xfrm>
            <a:off x="8000993" y="2571768"/>
            <a:ext cx="857256" cy="857256"/>
          </a:xfrm>
          <a:prstGeom prst="rect">
            <a:avLst/>
          </a:prstGeom>
          <a:solidFill>
            <a:srgbClr val="F9C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9" name="Pie 58"/>
          <p:cNvSpPr/>
          <p:nvPr/>
        </p:nvSpPr>
        <p:spPr>
          <a:xfrm rot="10800000">
            <a:off x="7143737" y="2571768"/>
            <a:ext cx="1714512" cy="1714512"/>
          </a:xfrm>
          <a:prstGeom prst="pie">
            <a:avLst>
              <a:gd name="adj1" fmla="val 10800000"/>
              <a:gd name="adj2" fmla="val 16200000"/>
            </a:avLst>
          </a:prstGeom>
          <a:solidFill>
            <a:srgbClr val="00D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60" name="Oval 59"/>
          <p:cNvSpPr/>
          <p:nvPr/>
        </p:nvSpPr>
        <p:spPr>
          <a:xfrm>
            <a:off x="7143737" y="3429024"/>
            <a:ext cx="857256" cy="857256"/>
          </a:xfrm>
          <a:prstGeom prst="ellipse">
            <a:avLst/>
          </a:prstGeom>
          <a:solidFill>
            <a:srgbClr val="00E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3" name="Rectangle 62"/>
          <p:cNvSpPr/>
          <p:nvPr/>
        </p:nvSpPr>
        <p:spPr>
          <a:xfrm>
            <a:off x="8000993" y="0"/>
            <a:ext cx="857256" cy="857256"/>
          </a:xfrm>
          <a:prstGeom prst="rect">
            <a:avLst/>
          </a:prstGeom>
          <a:solidFill>
            <a:srgbClr val="F9C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4" name="Right Triangle 63"/>
          <p:cNvSpPr/>
          <p:nvPr/>
        </p:nvSpPr>
        <p:spPr>
          <a:xfrm rot="5400000">
            <a:off x="3714713" y="0"/>
            <a:ext cx="857256" cy="857256"/>
          </a:xfrm>
          <a:prstGeom prst="rtTriangle">
            <a:avLst/>
          </a:prstGeom>
          <a:solidFill>
            <a:srgbClr val="00E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5" name="Oval 64"/>
          <p:cNvSpPr/>
          <p:nvPr/>
        </p:nvSpPr>
        <p:spPr>
          <a:xfrm>
            <a:off x="7143737" y="0"/>
            <a:ext cx="857256" cy="857256"/>
          </a:xfrm>
          <a:prstGeom prst="ellipse">
            <a:avLst/>
          </a:prstGeom>
          <a:solidFill>
            <a:srgbClr val="00D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7" name="Rectangle 66"/>
          <p:cNvSpPr/>
          <p:nvPr/>
        </p:nvSpPr>
        <p:spPr>
          <a:xfrm rot="10800000">
            <a:off x="7143737" y="4286232"/>
            <a:ext cx="857256" cy="857256"/>
          </a:xfrm>
          <a:prstGeom prst="rect">
            <a:avLst/>
          </a:prstGeom>
          <a:solidFill>
            <a:srgbClr val="00E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8" name="Right Triangle 67"/>
          <p:cNvSpPr/>
          <p:nvPr/>
        </p:nvSpPr>
        <p:spPr>
          <a:xfrm>
            <a:off x="8000993" y="5143488"/>
            <a:ext cx="857256" cy="857256"/>
          </a:xfrm>
          <a:prstGeom prst="rtTriangle">
            <a:avLst/>
          </a:prstGeom>
          <a:solidFill>
            <a:srgbClr val="F9C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0" name="Rectangle 69"/>
          <p:cNvSpPr/>
          <p:nvPr/>
        </p:nvSpPr>
        <p:spPr>
          <a:xfrm rot="10800000">
            <a:off x="3714713" y="5143512"/>
            <a:ext cx="857256" cy="857256"/>
          </a:xfrm>
          <a:prstGeom prst="rect">
            <a:avLst/>
          </a:prstGeom>
          <a:solidFill>
            <a:srgbClr val="FF2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1" name="Rectangle 70"/>
          <p:cNvSpPr/>
          <p:nvPr/>
        </p:nvSpPr>
        <p:spPr>
          <a:xfrm rot="10800000">
            <a:off x="4571969" y="6000768"/>
            <a:ext cx="857256" cy="857256"/>
          </a:xfrm>
          <a:prstGeom prst="rect">
            <a:avLst/>
          </a:prstGeom>
          <a:solidFill>
            <a:srgbClr val="F9C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2" name="Right Triangle 71"/>
          <p:cNvSpPr/>
          <p:nvPr/>
        </p:nvSpPr>
        <p:spPr>
          <a:xfrm>
            <a:off x="2857457" y="5143512"/>
            <a:ext cx="857256" cy="857256"/>
          </a:xfrm>
          <a:prstGeom prst="rtTriangle">
            <a:avLst/>
          </a:prstGeom>
          <a:solidFill>
            <a:srgbClr val="F9C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3" name="Oval 72"/>
          <p:cNvSpPr/>
          <p:nvPr/>
        </p:nvSpPr>
        <p:spPr>
          <a:xfrm rot="10800000">
            <a:off x="6286481" y="4286232"/>
            <a:ext cx="857256" cy="857256"/>
          </a:xfrm>
          <a:prstGeom prst="ellipse">
            <a:avLst/>
          </a:prstGeom>
          <a:solidFill>
            <a:srgbClr val="FF2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4" name="Right Triangle 73"/>
          <p:cNvSpPr/>
          <p:nvPr/>
        </p:nvSpPr>
        <p:spPr>
          <a:xfrm rot="16200000">
            <a:off x="5429225" y="6000768"/>
            <a:ext cx="857256" cy="857256"/>
          </a:xfrm>
          <a:prstGeom prst="rtTriangle">
            <a:avLst/>
          </a:prstGeom>
          <a:solidFill>
            <a:srgbClr val="00E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5" name="Pie 74"/>
          <p:cNvSpPr/>
          <p:nvPr/>
        </p:nvSpPr>
        <p:spPr>
          <a:xfrm rot="5400000">
            <a:off x="7143737" y="4286232"/>
            <a:ext cx="1714512" cy="1714512"/>
          </a:xfrm>
          <a:prstGeom prst="pie">
            <a:avLst>
              <a:gd name="adj1" fmla="val 10800000"/>
              <a:gd name="adj2" fmla="val 16200000"/>
            </a:avLst>
          </a:prstGeom>
          <a:solidFill>
            <a:srgbClr val="00E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77" name="Right Triangle 76"/>
          <p:cNvSpPr/>
          <p:nvPr/>
        </p:nvSpPr>
        <p:spPr>
          <a:xfrm rot="16200000">
            <a:off x="6286481" y="5143488"/>
            <a:ext cx="857256" cy="857256"/>
          </a:xfrm>
          <a:prstGeom prst="rtTriangle">
            <a:avLst/>
          </a:prstGeom>
          <a:solidFill>
            <a:srgbClr val="00D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8" name="Rectangle 77"/>
          <p:cNvSpPr/>
          <p:nvPr/>
        </p:nvSpPr>
        <p:spPr>
          <a:xfrm rot="10800000">
            <a:off x="6286481" y="6000744"/>
            <a:ext cx="857256" cy="857256"/>
          </a:xfrm>
          <a:prstGeom prst="rect">
            <a:avLst/>
          </a:prstGeom>
          <a:solidFill>
            <a:srgbClr val="FF2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9" name="Rectangle 78"/>
          <p:cNvSpPr/>
          <p:nvPr/>
        </p:nvSpPr>
        <p:spPr>
          <a:xfrm rot="10800000">
            <a:off x="7143737" y="6000744"/>
            <a:ext cx="857256" cy="857256"/>
          </a:xfrm>
          <a:prstGeom prst="rect">
            <a:avLst/>
          </a:prstGeom>
          <a:solidFill>
            <a:srgbClr val="F9C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0" name="Pie 79"/>
          <p:cNvSpPr/>
          <p:nvPr/>
        </p:nvSpPr>
        <p:spPr>
          <a:xfrm>
            <a:off x="5429225" y="5143488"/>
            <a:ext cx="1714512" cy="1714512"/>
          </a:xfrm>
          <a:prstGeom prst="pie">
            <a:avLst>
              <a:gd name="adj1" fmla="val 10800000"/>
              <a:gd name="adj2" fmla="val 16200000"/>
            </a:avLst>
          </a:prstGeom>
          <a:solidFill>
            <a:srgbClr val="00D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82" name="Oval 81"/>
          <p:cNvSpPr/>
          <p:nvPr/>
        </p:nvSpPr>
        <p:spPr>
          <a:xfrm rot="10800000">
            <a:off x="3714713" y="4286256"/>
            <a:ext cx="857256" cy="857256"/>
          </a:xfrm>
          <a:prstGeom prst="ellipse">
            <a:avLst/>
          </a:prstGeom>
          <a:solidFill>
            <a:srgbClr val="F9C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3" name="Pie 82"/>
          <p:cNvSpPr/>
          <p:nvPr/>
        </p:nvSpPr>
        <p:spPr>
          <a:xfrm rot="5400000">
            <a:off x="4571969" y="4286256"/>
            <a:ext cx="1714512" cy="1714512"/>
          </a:xfrm>
          <a:prstGeom prst="pie">
            <a:avLst>
              <a:gd name="adj1" fmla="val 10800000"/>
              <a:gd name="adj2" fmla="val 16200000"/>
            </a:avLst>
          </a:prstGeom>
          <a:solidFill>
            <a:srgbClr val="00E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84" name="Rectangle 83"/>
          <p:cNvSpPr/>
          <p:nvPr/>
        </p:nvSpPr>
        <p:spPr>
          <a:xfrm rot="10800000">
            <a:off x="2857457" y="6000768"/>
            <a:ext cx="857256" cy="857256"/>
          </a:xfrm>
          <a:prstGeom prst="rect">
            <a:avLst/>
          </a:prstGeom>
          <a:solidFill>
            <a:srgbClr val="F9C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5" name="Right Triangle 84"/>
          <p:cNvSpPr/>
          <p:nvPr/>
        </p:nvSpPr>
        <p:spPr>
          <a:xfrm rot="16200000">
            <a:off x="8000993" y="6000744"/>
            <a:ext cx="857256" cy="857256"/>
          </a:xfrm>
          <a:prstGeom prst="rtTriangle">
            <a:avLst/>
          </a:prstGeom>
          <a:solidFill>
            <a:srgbClr val="00E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6" name="Oval 85"/>
          <p:cNvSpPr/>
          <p:nvPr/>
        </p:nvSpPr>
        <p:spPr>
          <a:xfrm rot="10800000">
            <a:off x="2000201" y="6000768"/>
            <a:ext cx="857256" cy="857256"/>
          </a:xfrm>
          <a:prstGeom prst="ellipse">
            <a:avLst/>
          </a:prstGeom>
          <a:solidFill>
            <a:srgbClr val="00D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9" name="Right Triangle 88"/>
          <p:cNvSpPr/>
          <p:nvPr/>
        </p:nvSpPr>
        <p:spPr>
          <a:xfrm>
            <a:off x="2000233" y="0"/>
            <a:ext cx="857256" cy="857256"/>
          </a:xfrm>
          <a:prstGeom prst="rtTriangle">
            <a:avLst/>
          </a:prstGeom>
          <a:solidFill>
            <a:srgbClr val="F9C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1" name="Pie 90"/>
          <p:cNvSpPr/>
          <p:nvPr/>
        </p:nvSpPr>
        <p:spPr>
          <a:xfrm rot="5400000">
            <a:off x="2857457" y="857232"/>
            <a:ext cx="1714512" cy="1714512"/>
          </a:xfrm>
          <a:prstGeom prst="pie">
            <a:avLst>
              <a:gd name="adj1" fmla="val 10800000"/>
              <a:gd name="adj2" fmla="val 16200000"/>
            </a:avLst>
          </a:prstGeom>
          <a:solidFill>
            <a:srgbClr val="FF2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92" name="Oval 91"/>
          <p:cNvSpPr/>
          <p:nvPr/>
        </p:nvSpPr>
        <p:spPr>
          <a:xfrm rot="10800000">
            <a:off x="2857489" y="0"/>
            <a:ext cx="857256" cy="857256"/>
          </a:xfrm>
          <a:prstGeom prst="ellipse">
            <a:avLst/>
          </a:prstGeom>
          <a:solidFill>
            <a:srgbClr val="00D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3" name="Right Triangle 92"/>
          <p:cNvSpPr/>
          <p:nvPr/>
        </p:nvSpPr>
        <p:spPr>
          <a:xfrm rot="16200000">
            <a:off x="285721" y="0"/>
            <a:ext cx="857256" cy="857256"/>
          </a:xfrm>
          <a:prstGeom prst="rtTriangle">
            <a:avLst/>
          </a:prstGeom>
          <a:solidFill>
            <a:srgbClr val="00D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4" name="Rectangle 93"/>
          <p:cNvSpPr/>
          <p:nvPr/>
        </p:nvSpPr>
        <p:spPr>
          <a:xfrm rot="10800000">
            <a:off x="285721" y="857256"/>
            <a:ext cx="857256" cy="857256"/>
          </a:xfrm>
          <a:prstGeom prst="rect">
            <a:avLst/>
          </a:prstGeom>
          <a:solidFill>
            <a:srgbClr val="FF2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5" name="Rectangle 94"/>
          <p:cNvSpPr/>
          <p:nvPr/>
        </p:nvSpPr>
        <p:spPr>
          <a:xfrm rot="10800000">
            <a:off x="1142977" y="857256"/>
            <a:ext cx="857256" cy="857256"/>
          </a:xfrm>
          <a:prstGeom prst="rect">
            <a:avLst/>
          </a:prstGeom>
          <a:solidFill>
            <a:srgbClr val="F9C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7" name="Oval 96"/>
          <p:cNvSpPr/>
          <p:nvPr/>
        </p:nvSpPr>
        <p:spPr>
          <a:xfrm rot="10800000">
            <a:off x="285721" y="1714512"/>
            <a:ext cx="857256" cy="857256"/>
          </a:xfrm>
          <a:prstGeom prst="ellipse">
            <a:avLst/>
          </a:prstGeom>
          <a:solidFill>
            <a:srgbClr val="00E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8" name="Right Triangle 97"/>
          <p:cNvSpPr/>
          <p:nvPr/>
        </p:nvSpPr>
        <p:spPr>
          <a:xfrm rot="16200000">
            <a:off x="2000233" y="857256"/>
            <a:ext cx="857256" cy="857256"/>
          </a:xfrm>
          <a:prstGeom prst="rtTriangle">
            <a:avLst/>
          </a:prstGeom>
          <a:solidFill>
            <a:srgbClr val="00E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9" name="Right Triangle 98"/>
          <p:cNvSpPr/>
          <p:nvPr/>
        </p:nvSpPr>
        <p:spPr>
          <a:xfrm rot="5400000">
            <a:off x="4571969" y="5143512"/>
            <a:ext cx="857256" cy="857256"/>
          </a:xfrm>
          <a:prstGeom prst="rtTriangle">
            <a:avLst/>
          </a:prstGeom>
          <a:solidFill>
            <a:srgbClr val="00D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9" name="Picture 18">
            <a:extLst>
              <a:ext uri="{FF2B5EF4-FFF2-40B4-BE49-F238E27FC236}">
                <a16:creationId xmlns:a16="http://schemas.microsoft.com/office/drawing/2014/main" id="{FAA84491-E3E4-4711-9CE4-F7AD9E1A13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11767" y="2636912"/>
            <a:ext cx="3116417" cy="1541806"/>
          </a:xfrm>
          <a:prstGeom prst="rect">
            <a:avLst/>
          </a:prstGeom>
        </p:spPr>
      </p:pic>
    </p:spTree>
  </p:cSld>
  <p:clrMapOvr>
    <a:masterClrMapping/>
  </p:clrMapOvr>
  <p:transition spd="med" advClick="0" advTm="1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xit" presetSubtype="0" accel="100000" fill="hold" grpId="0" nodeType="clickEffect">
                                  <p:stCondLst>
                                    <p:cond delay="0"/>
                                  </p:stCondLst>
                                  <p:childTnLst>
                                    <p:anim calcmode="lin" valueType="num">
                                      <p:cBhvr>
                                        <p:cTn id="6" dur="2000"/>
                                        <p:tgtEl>
                                          <p:spTgt spid="3"/>
                                        </p:tgtEl>
                                        <p:attrNameLst>
                                          <p:attrName>ppt_w</p:attrName>
                                        </p:attrNameLst>
                                      </p:cBhvr>
                                      <p:tavLst>
                                        <p:tav tm="0">
                                          <p:val>
                                            <p:strVal val="ppt_w"/>
                                          </p:val>
                                        </p:tav>
                                        <p:tav tm="100000">
                                          <p:val>
                                            <p:fltVal val="0"/>
                                          </p:val>
                                        </p:tav>
                                      </p:tavLst>
                                    </p:anim>
                                    <p:anim calcmode="lin" valueType="num">
                                      <p:cBhvr>
                                        <p:cTn id="7" dur="2000"/>
                                        <p:tgtEl>
                                          <p:spTgt spid="3"/>
                                        </p:tgtEl>
                                        <p:attrNameLst>
                                          <p:attrName>ppt_h</p:attrName>
                                        </p:attrNameLst>
                                      </p:cBhvr>
                                      <p:tavLst>
                                        <p:tav tm="0">
                                          <p:val>
                                            <p:strVal val="ppt_h"/>
                                          </p:val>
                                        </p:tav>
                                        <p:tav tm="100000">
                                          <p:val>
                                            <p:fltVal val="0"/>
                                          </p:val>
                                        </p:tav>
                                      </p:tavLst>
                                    </p:anim>
                                    <p:anim calcmode="lin" valueType="num">
                                      <p:cBhvr>
                                        <p:cTn id="8" dur="2000"/>
                                        <p:tgtEl>
                                          <p:spTgt spid="3"/>
                                        </p:tgtEl>
                                        <p:attrNameLst>
                                          <p:attrName>style.rotation</p:attrName>
                                        </p:attrNameLst>
                                      </p:cBhvr>
                                      <p:tavLst>
                                        <p:tav tm="0">
                                          <p:val>
                                            <p:fltVal val="0"/>
                                          </p:val>
                                        </p:tav>
                                        <p:tav tm="100000">
                                          <p:val>
                                            <p:fltVal val="360"/>
                                          </p:val>
                                        </p:tav>
                                      </p:tavLst>
                                    </p:anim>
                                    <p:animEffect transition="out" filter="fade">
                                      <p:cBhvr>
                                        <p:cTn id="9" dur="2000"/>
                                        <p:tgtEl>
                                          <p:spTgt spid="3"/>
                                        </p:tgtEl>
                                      </p:cBhvr>
                                    </p:animEffect>
                                    <p:set>
                                      <p:cBhvr>
                                        <p:cTn id="10" dur="1" fill="hold">
                                          <p:stCondLst>
                                            <p:cond delay="1999"/>
                                          </p:stCondLst>
                                        </p:cTn>
                                        <p:tgtEl>
                                          <p:spTgt spid="3"/>
                                        </p:tgtEl>
                                        <p:attrNameLst>
                                          <p:attrName>style.visibility</p:attrName>
                                        </p:attrNameLst>
                                      </p:cBhvr>
                                      <p:to>
                                        <p:strVal val="hidden"/>
                                      </p:to>
                                    </p:set>
                                  </p:childTnLst>
                                </p:cTn>
                              </p:par>
                              <p:par>
                                <p:cTn id="11" presetID="49" presetClass="exit" presetSubtype="0" accel="100000" fill="hold" grpId="0" nodeType="withEffect">
                                  <p:stCondLst>
                                    <p:cond delay="0"/>
                                  </p:stCondLst>
                                  <p:childTnLst>
                                    <p:anim calcmode="lin" valueType="num">
                                      <p:cBhvr>
                                        <p:cTn id="12" dur="2400"/>
                                        <p:tgtEl>
                                          <p:spTgt spid="4"/>
                                        </p:tgtEl>
                                        <p:attrNameLst>
                                          <p:attrName>ppt_w</p:attrName>
                                        </p:attrNameLst>
                                      </p:cBhvr>
                                      <p:tavLst>
                                        <p:tav tm="0">
                                          <p:val>
                                            <p:strVal val="ppt_w"/>
                                          </p:val>
                                        </p:tav>
                                        <p:tav tm="100000">
                                          <p:val>
                                            <p:fltVal val="0"/>
                                          </p:val>
                                        </p:tav>
                                      </p:tavLst>
                                    </p:anim>
                                    <p:anim calcmode="lin" valueType="num">
                                      <p:cBhvr>
                                        <p:cTn id="13" dur="2400"/>
                                        <p:tgtEl>
                                          <p:spTgt spid="4"/>
                                        </p:tgtEl>
                                        <p:attrNameLst>
                                          <p:attrName>ppt_h</p:attrName>
                                        </p:attrNameLst>
                                      </p:cBhvr>
                                      <p:tavLst>
                                        <p:tav tm="0">
                                          <p:val>
                                            <p:strVal val="ppt_h"/>
                                          </p:val>
                                        </p:tav>
                                        <p:tav tm="100000">
                                          <p:val>
                                            <p:fltVal val="0"/>
                                          </p:val>
                                        </p:tav>
                                      </p:tavLst>
                                    </p:anim>
                                    <p:anim calcmode="lin" valueType="num">
                                      <p:cBhvr>
                                        <p:cTn id="14" dur="2400"/>
                                        <p:tgtEl>
                                          <p:spTgt spid="4"/>
                                        </p:tgtEl>
                                        <p:attrNameLst>
                                          <p:attrName>style.rotation</p:attrName>
                                        </p:attrNameLst>
                                      </p:cBhvr>
                                      <p:tavLst>
                                        <p:tav tm="0">
                                          <p:val>
                                            <p:fltVal val="0"/>
                                          </p:val>
                                        </p:tav>
                                        <p:tav tm="100000">
                                          <p:val>
                                            <p:fltVal val="360"/>
                                          </p:val>
                                        </p:tav>
                                      </p:tavLst>
                                    </p:anim>
                                    <p:animEffect transition="out" filter="fade">
                                      <p:cBhvr>
                                        <p:cTn id="15" dur="2400"/>
                                        <p:tgtEl>
                                          <p:spTgt spid="4"/>
                                        </p:tgtEl>
                                      </p:cBhvr>
                                    </p:animEffect>
                                    <p:set>
                                      <p:cBhvr>
                                        <p:cTn id="16" dur="1" fill="hold">
                                          <p:stCondLst>
                                            <p:cond delay="2399"/>
                                          </p:stCondLst>
                                        </p:cTn>
                                        <p:tgtEl>
                                          <p:spTgt spid="4"/>
                                        </p:tgtEl>
                                        <p:attrNameLst>
                                          <p:attrName>style.visibility</p:attrName>
                                        </p:attrNameLst>
                                      </p:cBhvr>
                                      <p:to>
                                        <p:strVal val="hidden"/>
                                      </p:to>
                                    </p:set>
                                  </p:childTnLst>
                                </p:cTn>
                              </p:par>
                              <p:par>
                                <p:cTn id="17" presetID="49" presetClass="exit" presetSubtype="0" accel="100000" fill="hold" grpId="0" nodeType="withEffect">
                                  <p:stCondLst>
                                    <p:cond delay="0"/>
                                  </p:stCondLst>
                                  <p:childTnLst>
                                    <p:anim calcmode="lin" valueType="num">
                                      <p:cBhvr>
                                        <p:cTn id="18" dur="2000"/>
                                        <p:tgtEl>
                                          <p:spTgt spid="5"/>
                                        </p:tgtEl>
                                        <p:attrNameLst>
                                          <p:attrName>ppt_w</p:attrName>
                                        </p:attrNameLst>
                                      </p:cBhvr>
                                      <p:tavLst>
                                        <p:tav tm="0">
                                          <p:val>
                                            <p:strVal val="ppt_w"/>
                                          </p:val>
                                        </p:tav>
                                        <p:tav tm="100000">
                                          <p:val>
                                            <p:fltVal val="0"/>
                                          </p:val>
                                        </p:tav>
                                      </p:tavLst>
                                    </p:anim>
                                    <p:anim calcmode="lin" valueType="num">
                                      <p:cBhvr>
                                        <p:cTn id="19" dur="2000"/>
                                        <p:tgtEl>
                                          <p:spTgt spid="5"/>
                                        </p:tgtEl>
                                        <p:attrNameLst>
                                          <p:attrName>ppt_h</p:attrName>
                                        </p:attrNameLst>
                                      </p:cBhvr>
                                      <p:tavLst>
                                        <p:tav tm="0">
                                          <p:val>
                                            <p:strVal val="ppt_h"/>
                                          </p:val>
                                        </p:tav>
                                        <p:tav tm="100000">
                                          <p:val>
                                            <p:fltVal val="0"/>
                                          </p:val>
                                        </p:tav>
                                      </p:tavLst>
                                    </p:anim>
                                    <p:anim calcmode="lin" valueType="num">
                                      <p:cBhvr>
                                        <p:cTn id="20" dur="2000"/>
                                        <p:tgtEl>
                                          <p:spTgt spid="5"/>
                                        </p:tgtEl>
                                        <p:attrNameLst>
                                          <p:attrName>style.rotation</p:attrName>
                                        </p:attrNameLst>
                                      </p:cBhvr>
                                      <p:tavLst>
                                        <p:tav tm="0">
                                          <p:val>
                                            <p:fltVal val="0"/>
                                          </p:val>
                                        </p:tav>
                                        <p:tav tm="100000">
                                          <p:val>
                                            <p:fltVal val="360"/>
                                          </p:val>
                                        </p:tav>
                                      </p:tavLst>
                                    </p:anim>
                                    <p:animEffect transition="out" filter="fade">
                                      <p:cBhvr>
                                        <p:cTn id="21" dur="2000"/>
                                        <p:tgtEl>
                                          <p:spTgt spid="5"/>
                                        </p:tgtEl>
                                      </p:cBhvr>
                                    </p:animEffect>
                                    <p:set>
                                      <p:cBhvr>
                                        <p:cTn id="22" dur="1" fill="hold">
                                          <p:stCondLst>
                                            <p:cond delay="1999"/>
                                          </p:stCondLst>
                                        </p:cTn>
                                        <p:tgtEl>
                                          <p:spTgt spid="5"/>
                                        </p:tgtEl>
                                        <p:attrNameLst>
                                          <p:attrName>style.visibility</p:attrName>
                                        </p:attrNameLst>
                                      </p:cBhvr>
                                      <p:to>
                                        <p:strVal val="hidden"/>
                                      </p:to>
                                    </p:set>
                                  </p:childTnLst>
                                </p:cTn>
                              </p:par>
                              <p:par>
                                <p:cTn id="23" presetID="49" presetClass="exit" presetSubtype="0" accel="100000" fill="hold" grpId="0" nodeType="withEffect">
                                  <p:stCondLst>
                                    <p:cond delay="0"/>
                                  </p:stCondLst>
                                  <p:childTnLst>
                                    <p:anim calcmode="lin" valueType="num">
                                      <p:cBhvr>
                                        <p:cTn id="24" dur="2000"/>
                                        <p:tgtEl>
                                          <p:spTgt spid="6"/>
                                        </p:tgtEl>
                                        <p:attrNameLst>
                                          <p:attrName>ppt_w</p:attrName>
                                        </p:attrNameLst>
                                      </p:cBhvr>
                                      <p:tavLst>
                                        <p:tav tm="0">
                                          <p:val>
                                            <p:strVal val="ppt_w"/>
                                          </p:val>
                                        </p:tav>
                                        <p:tav tm="100000">
                                          <p:val>
                                            <p:fltVal val="0"/>
                                          </p:val>
                                        </p:tav>
                                      </p:tavLst>
                                    </p:anim>
                                    <p:anim calcmode="lin" valueType="num">
                                      <p:cBhvr>
                                        <p:cTn id="25" dur="2000"/>
                                        <p:tgtEl>
                                          <p:spTgt spid="6"/>
                                        </p:tgtEl>
                                        <p:attrNameLst>
                                          <p:attrName>ppt_h</p:attrName>
                                        </p:attrNameLst>
                                      </p:cBhvr>
                                      <p:tavLst>
                                        <p:tav tm="0">
                                          <p:val>
                                            <p:strVal val="ppt_h"/>
                                          </p:val>
                                        </p:tav>
                                        <p:tav tm="100000">
                                          <p:val>
                                            <p:fltVal val="0"/>
                                          </p:val>
                                        </p:tav>
                                      </p:tavLst>
                                    </p:anim>
                                    <p:anim calcmode="lin" valueType="num">
                                      <p:cBhvr>
                                        <p:cTn id="26" dur="2000"/>
                                        <p:tgtEl>
                                          <p:spTgt spid="6"/>
                                        </p:tgtEl>
                                        <p:attrNameLst>
                                          <p:attrName>style.rotation</p:attrName>
                                        </p:attrNameLst>
                                      </p:cBhvr>
                                      <p:tavLst>
                                        <p:tav tm="0">
                                          <p:val>
                                            <p:fltVal val="0"/>
                                          </p:val>
                                        </p:tav>
                                        <p:tav tm="100000">
                                          <p:val>
                                            <p:fltVal val="360"/>
                                          </p:val>
                                        </p:tav>
                                      </p:tavLst>
                                    </p:anim>
                                    <p:animEffect transition="out" filter="fade">
                                      <p:cBhvr>
                                        <p:cTn id="27" dur="2000"/>
                                        <p:tgtEl>
                                          <p:spTgt spid="6"/>
                                        </p:tgtEl>
                                      </p:cBhvr>
                                    </p:animEffect>
                                    <p:set>
                                      <p:cBhvr>
                                        <p:cTn id="28" dur="1" fill="hold">
                                          <p:stCondLst>
                                            <p:cond delay="1999"/>
                                          </p:stCondLst>
                                        </p:cTn>
                                        <p:tgtEl>
                                          <p:spTgt spid="6"/>
                                        </p:tgtEl>
                                        <p:attrNameLst>
                                          <p:attrName>style.visibility</p:attrName>
                                        </p:attrNameLst>
                                      </p:cBhvr>
                                      <p:to>
                                        <p:strVal val="hidden"/>
                                      </p:to>
                                    </p:set>
                                  </p:childTnLst>
                                </p:cTn>
                              </p:par>
                              <p:par>
                                <p:cTn id="29" presetID="49" presetClass="exit" presetSubtype="0" accel="100000" fill="hold" grpId="0" nodeType="withEffect">
                                  <p:stCondLst>
                                    <p:cond delay="0"/>
                                  </p:stCondLst>
                                  <p:childTnLst>
                                    <p:anim calcmode="lin" valueType="num">
                                      <p:cBhvr>
                                        <p:cTn id="30" dur="2000"/>
                                        <p:tgtEl>
                                          <p:spTgt spid="7"/>
                                        </p:tgtEl>
                                        <p:attrNameLst>
                                          <p:attrName>ppt_w</p:attrName>
                                        </p:attrNameLst>
                                      </p:cBhvr>
                                      <p:tavLst>
                                        <p:tav tm="0">
                                          <p:val>
                                            <p:strVal val="ppt_w"/>
                                          </p:val>
                                        </p:tav>
                                        <p:tav tm="100000">
                                          <p:val>
                                            <p:fltVal val="0"/>
                                          </p:val>
                                        </p:tav>
                                      </p:tavLst>
                                    </p:anim>
                                    <p:anim calcmode="lin" valueType="num">
                                      <p:cBhvr>
                                        <p:cTn id="31" dur="2000"/>
                                        <p:tgtEl>
                                          <p:spTgt spid="7"/>
                                        </p:tgtEl>
                                        <p:attrNameLst>
                                          <p:attrName>ppt_h</p:attrName>
                                        </p:attrNameLst>
                                      </p:cBhvr>
                                      <p:tavLst>
                                        <p:tav tm="0">
                                          <p:val>
                                            <p:strVal val="ppt_h"/>
                                          </p:val>
                                        </p:tav>
                                        <p:tav tm="100000">
                                          <p:val>
                                            <p:fltVal val="0"/>
                                          </p:val>
                                        </p:tav>
                                      </p:tavLst>
                                    </p:anim>
                                    <p:anim calcmode="lin" valueType="num">
                                      <p:cBhvr>
                                        <p:cTn id="32" dur="2000"/>
                                        <p:tgtEl>
                                          <p:spTgt spid="7"/>
                                        </p:tgtEl>
                                        <p:attrNameLst>
                                          <p:attrName>style.rotation</p:attrName>
                                        </p:attrNameLst>
                                      </p:cBhvr>
                                      <p:tavLst>
                                        <p:tav tm="0">
                                          <p:val>
                                            <p:fltVal val="0"/>
                                          </p:val>
                                        </p:tav>
                                        <p:tav tm="100000">
                                          <p:val>
                                            <p:fltVal val="360"/>
                                          </p:val>
                                        </p:tav>
                                      </p:tavLst>
                                    </p:anim>
                                    <p:animEffect transition="out" filter="fade">
                                      <p:cBhvr>
                                        <p:cTn id="33" dur="2000"/>
                                        <p:tgtEl>
                                          <p:spTgt spid="7"/>
                                        </p:tgtEl>
                                      </p:cBhvr>
                                    </p:animEffect>
                                    <p:set>
                                      <p:cBhvr>
                                        <p:cTn id="34" dur="1" fill="hold">
                                          <p:stCondLst>
                                            <p:cond delay="1999"/>
                                          </p:stCondLst>
                                        </p:cTn>
                                        <p:tgtEl>
                                          <p:spTgt spid="7"/>
                                        </p:tgtEl>
                                        <p:attrNameLst>
                                          <p:attrName>style.visibility</p:attrName>
                                        </p:attrNameLst>
                                      </p:cBhvr>
                                      <p:to>
                                        <p:strVal val="hidden"/>
                                      </p:to>
                                    </p:set>
                                  </p:childTnLst>
                                </p:cTn>
                              </p:par>
                              <p:par>
                                <p:cTn id="35" presetID="49" presetClass="exit" presetSubtype="0" accel="100000" fill="hold" grpId="0" nodeType="withEffect">
                                  <p:stCondLst>
                                    <p:cond delay="0"/>
                                  </p:stCondLst>
                                  <p:childTnLst>
                                    <p:anim calcmode="lin" valueType="num">
                                      <p:cBhvr>
                                        <p:cTn id="36" dur="2000"/>
                                        <p:tgtEl>
                                          <p:spTgt spid="9"/>
                                        </p:tgtEl>
                                        <p:attrNameLst>
                                          <p:attrName>ppt_w</p:attrName>
                                        </p:attrNameLst>
                                      </p:cBhvr>
                                      <p:tavLst>
                                        <p:tav tm="0">
                                          <p:val>
                                            <p:strVal val="ppt_w"/>
                                          </p:val>
                                        </p:tav>
                                        <p:tav tm="100000">
                                          <p:val>
                                            <p:fltVal val="0"/>
                                          </p:val>
                                        </p:tav>
                                      </p:tavLst>
                                    </p:anim>
                                    <p:anim calcmode="lin" valueType="num">
                                      <p:cBhvr>
                                        <p:cTn id="37" dur="2000"/>
                                        <p:tgtEl>
                                          <p:spTgt spid="9"/>
                                        </p:tgtEl>
                                        <p:attrNameLst>
                                          <p:attrName>ppt_h</p:attrName>
                                        </p:attrNameLst>
                                      </p:cBhvr>
                                      <p:tavLst>
                                        <p:tav tm="0">
                                          <p:val>
                                            <p:strVal val="ppt_h"/>
                                          </p:val>
                                        </p:tav>
                                        <p:tav tm="100000">
                                          <p:val>
                                            <p:fltVal val="0"/>
                                          </p:val>
                                        </p:tav>
                                      </p:tavLst>
                                    </p:anim>
                                    <p:anim calcmode="lin" valueType="num">
                                      <p:cBhvr>
                                        <p:cTn id="38" dur="2000"/>
                                        <p:tgtEl>
                                          <p:spTgt spid="9"/>
                                        </p:tgtEl>
                                        <p:attrNameLst>
                                          <p:attrName>style.rotation</p:attrName>
                                        </p:attrNameLst>
                                      </p:cBhvr>
                                      <p:tavLst>
                                        <p:tav tm="0">
                                          <p:val>
                                            <p:fltVal val="0"/>
                                          </p:val>
                                        </p:tav>
                                        <p:tav tm="100000">
                                          <p:val>
                                            <p:fltVal val="360"/>
                                          </p:val>
                                        </p:tav>
                                      </p:tavLst>
                                    </p:anim>
                                    <p:animEffect transition="out" filter="fade">
                                      <p:cBhvr>
                                        <p:cTn id="39" dur="2000"/>
                                        <p:tgtEl>
                                          <p:spTgt spid="9"/>
                                        </p:tgtEl>
                                      </p:cBhvr>
                                    </p:animEffect>
                                    <p:set>
                                      <p:cBhvr>
                                        <p:cTn id="40" dur="1" fill="hold">
                                          <p:stCondLst>
                                            <p:cond delay="1999"/>
                                          </p:stCondLst>
                                        </p:cTn>
                                        <p:tgtEl>
                                          <p:spTgt spid="9"/>
                                        </p:tgtEl>
                                        <p:attrNameLst>
                                          <p:attrName>style.visibility</p:attrName>
                                        </p:attrNameLst>
                                      </p:cBhvr>
                                      <p:to>
                                        <p:strVal val="hidden"/>
                                      </p:to>
                                    </p:set>
                                  </p:childTnLst>
                                </p:cTn>
                              </p:par>
                              <p:par>
                                <p:cTn id="41" presetID="49" presetClass="exit" presetSubtype="0" accel="100000" fill="hold" grpId="0" nodeType="withEffect">
                                  <p:stCondLst>
                                    <p:cond delay="0"/>
                                  </p:stCondLst>
                                  <p:childTnLst>
                                    <p:anim calcmode="lin" valueType="num">
                                      <p:cBhvr>
                                        <p:cTn id="42" dur="2000"/>
                                        <p:tgtEl>
                                          <p:spTgt spid="10"/>
                                        </p:tgtEl>
                                        <p:attrNameLst>
                                          <p:attrName>ppt_w</p:attrName>
                                        </p:attrNameLst>
                                      </p:cBhvr>
                                      <p:tavLst>
                                        <p:tav tm="0">
                                          <p:val>
                                            <p:strVal val="ppt_w"/>
                                          </p:val>
                                        </p:tav>
                                        <p:tav tm="100000">
                                          <p:val>
                                            <p:fltVal val="0"/>
                                          </p:val>
                                        </p:tav>
                                      </p:tavLst>
                                    </p:anim>
                                    <p:anim calcmode="lin" valueType="num">
                                      <p:cBhvr>
                                        <p:cTn id="43" dur="2000"/>
                                        <p:tgtEl>
                                          <p:spTgt spid="10"/>
                                        </p:tgtEl>
                                        <p:attrNameLst>
                                          <p:attrName>ppt_h</p:attrName>
                                        </p:attrNameLst>
                                      </p:cBhvr>
                                      <p:tavLst>
                                        <p:tav tm="0">
                                          <p:val>
                                            <p:strVal val="ppt_h"/>
                                          </p:val>
                                        </p:tav>
                                        <p:tav tm="100000">
                                          <p:val>
                                            <p:fltVal val="0"/>
                                          </p:val>
                                        </p:tav>
                                      </p:tavLst>
                                    </p:anim>
                                    <p:anim calcmode="lin" valueType="num">
                                      <p:cBhvr>
                                        <p:cTn id="44" dur="2000"/>
                                        <p:tgtEl>
                                          <p:spTgt spid="10"/>
                                        </p:tgtEl>
                                        <p:attrNameLst>
                                          <p:attrName>style.rotation</p:attrName>
                                        </p:attrNameLst>
                                      </p:cBhvr>
                                      <p:tavLst>
                                        <p:tav tm="0">
                                          <p:val>
                                            <p:fltVal val="0"/>
                                          </p:val>
                                        </p:tav>
                                        <p:tav tm="100000">
                                          <p:val>
                                            <p:fltVal val="360"/>
                                          </p:val>
                                        </p:tav>
                                      </p:tavLst>
                                    </p:anim>
                                    <p:animEffect transition="out" filter="fade">
                                      <p:cBhvr>
                                        <p:cTn id="45" dur="2000"/>
                                        <p:tgtEl>
                                          <p:spTgt spid="10"/>
                                        </p:tgtEl>
                                      </p:cBhvr>
                                    </p:animEffect>
                                    <p:set>
                                      <p:cBhvr>
                                        <p:cTn id="46" dur="1" fill="hold">
                                          <p:stCondLst>
                                            <p:cond delay="1999"/>
                                          </p:stCondLst>
                                        </p:cTn>
                                        <p:tgtEl>
                                          <p:spTgt spid="10"/>
                                        </p:tgtEl>
                                        <p:attrNameLst>
                                          <p:attrName>style.visibility</p:attrName>
                                        </p:attrNameLst>
                                      </p:cBhvr>
                                      <p:to>
                                        <p:strVal val="hidden"/>
                                      </p:to>
                                    </p:set>
                                  </p:childTnLst>
                                </p:cTn>
                              </p:par>
                              <p:par>
                                <p:cTn id="47" presetID="49" presetClass="exit" presetSubtype="0" accel="100000" fill="hold" grpId="0" nodeType="withEffect">
                                  <p:stCondLst>
                                    <p:cond delay="0"/>
                                  </p:stCondLst>
                                  <p:childTnLst>
                                    <p:anim calcmode="lin" valueType="num">
                                      <p:cBhvr>
                                        <p:cTn id="48" dur="2000"/>
                                        <p:tgtEl>
                                          <p:spTgt spid="12"/>
                                        </p:tgtEl>
                                        <p:attrNameLst>
                                          <p:attrName>ppt_w</p:attrName>
                                        </p:attrNameLst>
                                      </p:cBhvr>
                                      <p:tavLst>
                                        <p:tav tm="0">
                                          <p:val>
                                            <p:strVal val="ppt_w"/>
                                          </p:val>
                                        </p:tav>
                                        <p:tav tm="100000">
                                          <p:val>
                                            <p:fltVal val="0"/>
                                          </p:val>
                                        </p:tav>
                                      </p:tavLst>
                                    </p:anim>
                                    <p:anim calcmode="lin" valueType="num">
                                      <p:cBhvr>
                                        <p:cTn id="49" dur="2000"/>
                                        <p:tgtEl>
                                          <p:spTgt spid="12"/>
                                        </p:tgtEl>
                                        <p:attrNameLst>
                                          <p:attrName>ppt_h</p:attrName>
                                        </p:attrNameLst>
                                      </p:cBhvr>
                                      <p:tavLst>
                                        <p:tav tm="0">
                                          <p:val>
                                            <p:strVal val="ppt_h"/>
                                          </p:val>
                                        </p:tav>
                                        <p:tav tm="100000">
                                          <p:val>
                                            <p:fltVal val="0"/>
                                          </p:val>
                                        </p:tav>
                                      </p:tavLst>
                                    </p:anim>
                                    <p:anim calcmode="lin" valueType="num">
                                      <p:cBhvr>
                                        <p:cTn id="50" dur="2000"/>
                                        <p:tgtEl>
                                          <p:spTgt spid="12"/>
                                        </p:tgtEl>
                                        <p:attrNameLst>
                                          <p:attrName>style.rotation</p:attrName>
                                        </p:attrNameLst>
                                      </p:cBhvr>
                                      <p:tavLst>
                                        <p:tav tm="0">
                                          <p:val>
                                            <p:fltVal val="0"/>
                                          </p:val>
                                        </p:tav>
                                        <p:tav tm="100000">
                                          <p:val>
                                            <p:fltVal val="360"/>
                                          </p:val>
                                        </p:tav>
                                      </p:tavLst>
                                    </p:anim>
                                    <p:animEffect transition="out" filter="fade">
                                      <p:cBhvr>
                                        <p:cTn id="51" dur="2000"/>
                                        <p:tgtEl>
                                          <p:spTgt spid="12"/>
                                        </p:tgtEl>
                                      </p:cBhvr>
                                    </p:animEffect>
                                    <p:set>
                                      <p:cBhvr>
                                        <p:cTn id="52" dur="1" fill="hold">
                                          <p:stCondLst>
                                            <p:cond delay="1999"/>
                                          </p:stCondLst>
                                        </p:cTn>
                                        <p:tgtEl>
                                          <p:spTgt spid="12"/>
                                        </p:tgtEl>
                                        <p:attrNameLst>
                                          <p:attrName>style.visibility</p:attrName>
                                        </p:attrNameLst>
                                      </p:cBhvr>
                                      <p:to>
                                        <p:strVal val="hidden"/>
                                      </p:to>
                                    </p:set>
                                  </p:childTnLst>
                                </p:cTn>
                              </p:par>
                              <p:par>
                                <p:cTn id="53" presetID="49" presetClass="exit" presetSubtype="0" accel="100000" fill="hold" grpId="0" nodeType="withEffect">
                                  <p:stCondLst>
                                    <p:cond delay="0"/>
                                  </p:stCondLst>
                                  <p:childTnLst>
                                    <p:anim calcmode="lin" valueType="num">
                                      <p:cBhvr>
                                        <p:cTn id="54" dur="2000"/>
                                        <p:tgtEl>
                                          <p:spTgt spid="13"/>
                                        </p:tgtEl>
                                        <p:attrNameLst>
                                          <p:attrName>ppt_w</p:attrName>
                                        </p:attrNameLst>
                                      </p:cBhvr>
                                      <p:tavLst>
                                        <p:tav tm="0">
                                          <p:val>
                                            <p:strVal val="ppt_w"/>
                                          </p:val>
                                        </p:tav>
                                        <p:tav tm="100000">
                                          <p:val>
                                            <p:fltVal val="0"/>
                                          </p:val>
                                        </p:tav>
                                      </p:tavLst>
                                    </p:anim>
                                    <p:anim calcmode="lin" valueType="num">
                                      <p:cBhvr>
                                        <p:cTn id="55" dur="2000"/>
                                        <p:tgtEl>
                                          <p:spTgt spid="13"/>
                                        </p:tgtEl>
                                        <p:attrNameLst>
                                          <p:attrName>ppt_h</p:attrName>
                                        </p:attrNameLst>
                                      </p:cBhvr>
                                      <p:tavLst>
                                        <p:tav tm="0">
                                          <p:val>
                                            <p:strVal val="ppt_h"/>
                                          </p:val>
                                        </p:tav>
                                        <p:tav tm="100000">
                                          <p:val>
                                            <p:fltVal val="0"/>
                                          </p:val>
                                        </p:tav>
                                      </p:tavLst>
                                    </p:anim>
                                    <p:anim calcmode="lin" valueType="num">
                                      <p:cBhvr>
                                        <p:cTn id="56" dur="2000"/>
                                        <p:tgtEl>
                                          <p:spTgt spid="13"/>
                                        </p:tgtEl>
                                        <p:attrNameLst>
                                          <p:attrName>style.rotation</p:attrName>
                                        </p:attrNameLst>
                                      </p:cBhvr>
                                      <p:tavLst>
                                        <p:tav tm="0">
                                          <p:val>
                                            <p:fltVal val="0"/>
                                          </p:val>
                                        </p:tav>
                                        <p:tav tm="100000">
                                          <p:val>
                                            <p:fltVal val="360"/>
                                          </p:val>
                                        </p:tav>
                                      </p:tavLst>
                                    </p:anim>
                                    <p:animEffect transition="out" filter="fade">
                                      <p:cBhvr>
                                        <p:cTn id="57" dur="2000"/>
                                        <p:tgtEl>
                                          <p:spTgt spid="13"/>
                                        </p:tgtEl>
                                      </p:cBhvr>
                                    </p:animEffect>
                                    <p:set>
                                      <p:cBhvr>
                                        <p:cTn id="58" dur="1" fill="hold">
                                          <p:stCondLst>
                                            <p:cond delay="1999"/>
                                          </p:stCondLst>
                                        </p:cTn>
                                        <p:tgtEl>
                                          <p:spTgt spid="13"/>
                                        </p:tgtEl>
                                        <p:attrNameLst>
                                          <p:attrName>style.visibility</p:attrName>
                                        </p:attrNameLst>
                                      </p:cBhvr>
                                      <p:to>
                                        <p:strVal val="hidden"/>
                                      </p:to>
                                    </p:set>
                                  </p:childTnLst>
                                </p:cTn>
                              </p:par>
                              <p:par>
                                <p:cTn id="59" presetID="49" presetClass="exit" presetSubtype="0" accel="100000" fill="hold" grpId="0" nodeType="withEffect">
                                  <p:stCondLst>
                                    <p:cond delay="0"/>
                                  </p:stCondLst>
                                  <p:childTnLst>
                                    <p:anim calcmode="lin" valueType="num">
                                      <p:cBhvr>
                                        <p:cTn id="60" dur="2000"/>
                                        <p:tgtEl>
                                          <p:spTgt spid="14"/>
                                        </p:tgtEl>
                                        <p:attrNameLst>
                                          <p:attrName>ppt_w</p:attrName>
                                        </p:attrNameLst>
                                      </p:cBhvr>
                                      <p:tavLst>
                                        <p:tav tm="0">
                                          <p:val>
                                            <p:strVal val="ppt_w"/>
                                          </p:val>
                                        </p:tav>
                                        <p:tav tm="100000">
                                          <p:val>
                                            <p:fltVal val="0"/>
                                          </p:val>
                                        </p:tav>
                                      </p:tavLst>
                                    </p:anim>
                                    <p:anim calcmode="lin" valueType="num">
                                      <p:cBhvr>
                                        <p:cTn id="61" dur="2000"/>
                                        <p:tgtEl>
                                          <p:spTgt spid="14"/>
                                        </p:tgtEl>
                                        <p:attrNameLst>
                                          <p:attrName>ppt_h</p:attrName>
                                        </p:attrNameLst>
                                      </p:cBhvr>
                                      <p:tavLst>
                                        <p:tav tm="0">
                                          <p:val>
                                            <p:strVal val="ppt_h"/>
                                          </p:val>
                                        </p:tav>
                                        <p:tav tm="100000">
                                          <p:val>
                                            <p:fltVal val="0"/>
                                          </p:val>
                                        </p:tav>
                                      </p:tavLst>
                                    </p:anim>
                                    <p:anim calcmode="lin" valueType="num">
                                      <p:cBhvr>
                                        <p:cTn id="62" dur="2000"/>
                                        <p:tgtEl>
                                          <p:spTgt spid="14"/>
                                        </p:tgtEl>
                                        <p:attrNameLst>
                                          <p:attrName>style.rotation</p:attrName>
                                        </p:attrNameLst>
                                      </p:cBhvr>
                                      <p:tavLst>
                                        <p:tav tm="0">
                                          <p:val>
                                            <p:fltVal val="0"/>
                                          </p:val>
                                        </p:tav>
                                        <p:tav tm="100000">
                                          <p:val>
                                            <p:fltVal val="360"/>
                                          </p:val>
                                        </p:tav>
                                      </p:tavLst>
                                    </p:anim>
                                    <p:animEffect transition="out" filter="fade">
                                      <p:cBhvr>
                                        <p:cTn id="63" dur="2000"/>
                                        <p:tgtEl>
                                          <p:spTgt spid="14"/>
                                        </p:tgtEl>
                                      </p:cBhvr>
                                    </p:animEffect>
                                    <p:set>
                                      <p:cBhvr>
                                        <p:cTn id="64" dur="1" fill="hold">
                                          <p:stCondLst>
                                            <p:cond delay="1999"/>
                                          </p:stCondLst>
                                        </p:cTn>
                                        <p:tgtEl>
                                          <p:spTgt spid="14"/>
                                        </p:tgtEl>
                                        <p:attrNameLst>
                                          <p:attrName>style.visibility</p:attrName>
                                        </p:attrNameLst>
                                      </p:cBhvr>
                                      <p:to>
                                        <p:strVal val="hidden"/>
                                      </p:to>
                                    </p:set>
                                  </p:childTnLst>
                                </p:cTn>
                              </p:par>
                              <p:par>
                                <p:cTn id="65" presetID="49" presetClass="exit" presetSubtype="0" accel="100000" fill="hold" grpId="0" nodeType="withEffect">
                                  <p:stCondLst>
                                    <p:cond delay="0"/>
                                  </p:stCondLst>
                                  <p:childTnLst>
                                    <p:anim calcmode="lin" valueType="num">
                                      <p:cBhvr>
                                        <p:cTn id="66" dur="2000"/>
                                        <p:tgtEl>
                                          <p:spTgt spid="15"/>
                                        </p:tgtEl>
                                        <p:attrNameLst>
                                          <p:attrName>ppt_w</p:attrName>
                                        </p:attrNameLst>
                                      </p:cBhvr>
                                      <p:tavLst>
                                        <p:tav tm="0">
                                          <p:val>
                                            <p:strVal val="ppt_w"/>
                                          </p:val>
                                        </p:tav>
                                        <p:tav tm="100000">
                                          <p:val>
                                            <p:fltVal val="0"/>
                                          </p:val>
                                        </p:tav>
                                      </p:tavLst>
                                    </p:anim>
                                    <p:anim calcmode="lin" valueType="num">
                                      <p:cBhvr>
                                        <p:cTn id="67" dur="2000"/>
                                        <p:tgtEl>
                                          <p:spTgt spid="15"/>
                                        </p:tgtEl>
                                        <p:attrNameLst>
                                          <p:attrName>ppt_h</p:attrName>
                                        </p:attrNameLst>
                                      </p:cBhvr>
                                      <p:tavLst>
                                        <p:tav tm="0">
                                          <p:val>
                                            <p:strVal val="ppt_h"/>
                                          </p:val>
                                        </p:tav>
                                        <p:tav tm="100000">
                                          <p:val>
                                            <p:fltVal val="0"/>
                                          </p:val>
                                        </p:tav>
                                      </p:tavLst>
                                    </p:anim>
                                    <p:anim calcmode="lin" valueType="num">
                                      <p:cBhvr>
                                        <p:cTn id="68" dur="2000"/>
                                        <p:tgtEl>
                                          <p:spTgt spid="15"/>
                                        </p:tgtEl>
                                        <p:attrNameLst>
                                          <p:attrName>style.rotation</p:attrName>
                                        </p:attrNameLst>
                                      </p:cBhvr>
                                      <p:tavLst>
                                        <p:tav tm="0">
                                          <p:val>
                                            <p:fltVal val="0"/>
                                          </p:val>
                                        </p:tav>
                                        <p:tav tm="100000">
                                          <p:val>
                                            <p:fltVal val="360"/>
                                          </p:val>
                                        </p:tav>
                                      </p:tavLst>
                                    </p:anim>
                                    <p:animEffect transition="out" filter="fade">
                                      <p:cBhvr>
                                        <p:cTn id="69" dur="2000"/>
                                        <p:tgtEl>
                                          <p:spTgt spid="15"/>
                                        </p:tgtEl>
                                      </p:cBhvr>
                                    </p:animEffect>
                                    <p:set>
                                      <p:cBhvr>
                                        <p:cTn id="70" dur="1" fill="hold">
                                          <p:stCondLst>
                                            <p:cond delay="1999"/>
                                          </p:stCondLst>
                                        </p:cTn>
                                        <p:tgtEl>
                                          <p:spTgt spid="15"/>
                                        </p:tgtEl>
                                        <p:attrNameLst>
                                          <p:attrName>style.visibility</p:attrName>
                                        </p:attrNameLst>
                                      </p:cBhvr>
                                      <p:to>
                                        <p:strVal val="hidden"/>
                                      </p:to>
                                    </p:set>
                                  </p:childTnLst>
                                </p:cTn>
                              </p:par>
                              <p:par>
                                <p:cTn id="71" presetID="49" presetClass="exit" presetSubtype="0" accel="100000" fill="hold" grpId="0" nodeType="withEffect">
                                  <p:stCondLst>
                                    <p:cond delay="0"/>
                                  </p:stCondLst>
                                  <p:childTnLst>
                                    <p:anim calcmode="lin" valueType="num">
                                      <p:cBhvr>
                                        <p:cTn id="72" dur="2000"/>
                                        <p:tgtEl>
                                          <p:spTgt spid="16"/>
                                        </p:tgtEl>
                                        <p:attrNameLst>
                                          <p:attrName>ppt_w</p:attrName>
                                        </p:attrNameLst>
                                      </p:cBhvr>
                                      <p:tavLst>
                                        <p:tav tm="0">
                                          <p:val>
                                            <p:strVal val="ppt_w"/>
                                          </p:val>
                                        </p:tav>
                                        <p:tav tm="100000">
                                          <p:val>
                                            <p:fltVal val="0"/>
                                          </p:val>
                                        </p:tav>
                                      </p:tavLst>
                                    </p:anim>
                                    <p:anim calcmode="lin" valueType="num">
                                      <p:cBhvr>
                                        <p:cTn id="73" dur="2000"/>
                                        <p:tgtEl>
                                          <p:spTgt spid="16"/>
                                        </p:tgtEl>
                                        <p:attrNameLst>
                                          <p:attrName>ppt_h</p:attrName>
                                        </p:attrNameLst>
                                      </p:cBhvr>
                                      <p:tavLst>
                                        <p:tav tm="0">
                                          <p:val>
                                            <p:strVal val="ppt_h"/>
                                          </p:val>
                                        </p:tav>
                                        <p:tav tm="100000">
                                          <p:val>
                                            <p:fltVal val="0"/>
                                          </p:val>
                                        </p:tav>
                                      </p:tavLst>
                                    </p:anim>
                                    <p:anim calcmode="lin" valueType="num">
                                      <p:cBhvr>
                                        <p:cTn id="74" dur="2000"/>
                                        <p:tgtEl>
                                          <p:spTgt spid="16"/>
                                        </p:tgtEl>
                                        <p:attrNameLst>
                                          <p:attrName>style.rotation</p:attrName>
                                        </p:attrNameLst>
                                      </p:cBhvr>
                                      <p:tavLst>
                                        <p:tav tm="0">
                                          <p:val>
                                            <p:fltVal val="0"/>
                                          </p:val>
                                        </p:tav>
                                        <p:tav tm="100000">
                                          <p:val>
                                            <p:fltVal val="360"/>
                                          </p:val>
                                        </p:tav>
                                      </p:tavLst>
                                    </p:anim>
                                    <p:animEffect transition="out" filter="fade">
                                      <p:cBhvr>
                                        <p:cTn id="75" dur="2000"/>
                                        <p:tgtEl>
                                          <p:spTgt spid="16"/>
                                        </p:tgtEl>
                                      </p:cBhvr>
                                    </p:animEffect>
                                    <p:set>
                                      <p:cBhvr>
                                        <p:cTn id="76" dur="1" fill="hold">
                                          <p:stCondLst>
                                            <p:cond delay="1999"/>
                                          </p:stCondLst>
                                        </p:cTn>
                                        <p:tgtEl>
                                          <p:spTgt spid="16"/>
                                        </p:tgtEl>
                                        <p:attrNameLst>
                                          <p:attrName>style.visibility</p:attrName>
                                        </p:attrNameLst>
                                      </p:cBhvr>
                                      <p:to>
                                        <p:strVal val="hidden"/>
                                      </p:to>
                                    </p:set>
                                  </p:childTnLst>
                                </p:cTn>
                              </p:par>
                              <p:par>
                                <p:cTn id="77" presetID="49" presetClass="exit" presetSubtype="0" accel="100000" fill="hold" grpId="0" nodeType="withEffect">
                                  <p:stCondLst>
                                    <p:cond delay="0"/>
                                  </p:stCondLst>
                                  <p:childTnLst>
                                    <p:anim calcmode="lin" valueType="num">
                                      <p:cBhvr>
                                        <p:cTn id="78" dur="2000"/>
                                        <p:tgtEl>
                                          <p:spTgt spid="17"/>
                                        </p:tgtEl>
                                        <p:attrNameLst>
                                          <p:attrName>ppt_w</p:attrName>
                                        </p:attrNameLst>
                                      </p:cBhvr>
                                      <p:tavLst>
                                        <p:tav tm="0">
                                          <p:val>
                                            <p:strVal val="ppt_w"/>
                                          </p:val>
                                        </p:tav>
                                        <p:tav tm="100000">
                                          <p:val>
                                            <p:fltVal val="0"/>
                                          </p:val>
                                        </p:tav>
                                      </p:tavLst>
                                    </p:anim>
                                    <p:anim calcmode="lin" valueType="num">
                                      <p:cBhvr>
                                        <p:cTn id="79" dur="2000"/>
                                        <p:tgtEl>
                                          <p:spTgt spid="17"/>
                                        </p:tgtEl>
                                        <p:attrNameLst>
                                          <p:attrName>ppt_h</p:attrName>
                                        </p:attrNameLst>
                                      </p:cBhvr>
                                      <p:tavLst>
                                        <p:tav tm="0">
                                          <p:val>
                                            <p:strVal val="ppt_h"/>
                                          </p:val>
                                        </p:tav>
                                        <p:tav tm="100000">
                                          <p:val>
                                            <p:fltVal val="0"/>
                                          </p:val>
                                        </p:tav>
                                      </p:tavLst>
                                    </p:anim>
                                    <p:anim calcmode="lin" valueType="num">
                                      <p:cBhvr>
                                        <p:cTn id="80" dur="2000"/>
                                        <p:tgtEl>
                                          <p:spTgt spid="17"/>
                                        </p:tgtEl>
                                        <p:attrNameLst>
                                          <p:attrName>style.rotation</p:attrName>
                                        </p:attrNameLst>
                                      </p:cBhvr>
                                      <p:tavLst>
                                        <p:tav tm="0">
                                          <p:val>
                                            <p:fltVal val="0"/>
                                          </p:val>
                                        </p:tav>
                                        <p:tav tm="100000">
                                          <p:val>
                                            <p:fltVal val="360"/>
                                          </p:val>
                                        </p:tav>
                                      </p:tavLst>
                                    </p:anim>
                                    <p:animEffect transition="out" filter="fade">
                                      <p:cBhvr>
                                        <p:cTn id="81" dur="2000"/>
                                        <p:tgtEl>
                                          <p:spTgt spid="17"/>
                                        </p:tgtEl>
                                      </p:cBhvr>
                                    </p:animEffect>
                                    <p:set>
                                      <p:cBhvr>
                                        <p:cTn id="82" dur="1" fill="hold">
                                          <p:stCondLst>
                                            <p:cond delay="1999"/>
                                          </p:stCondLst>
                                        </p:cTn>
                                        <p:tgtEl>
                                          <p:spTgt spid="17"/>
                                        </p:tgtEl>
                                        <p:attrNameLst>
                                          <p:attrName>style.visibility</p:attrName>
                                        </p:attrNameLst>
                                      </p:cBhvr>
                                      <p:to>
                                        <p:strVal val="hidden"/>
                                      </p:to>
                                    </p:set>
                                  </p:childTnLst>
                                </p:cTn>
                              </p:par>
                              <p:par>
                                <p:cTn id="83" presetID="49" presetClass="exit" presetSubtype="0" accel="100000" fill="hold" grpId="0" nodeType="withEffect">
                                  <p:stCondLst>
                                    <p:cond delay="0"/>
                                  </p:stCondLst>
                                  <p:childTnLst>
                                    <p:anim calcmode="lin" valueType="num">
                                      <p:cBhvr>
                                        <p:cTn id="84" dur="2000"/>
                                        <p:tgtEl>
                                          <p:spTgt spid="18"/>
                                        </p:tgtEl>
                                        <p:attrNameLst>
                                          <p:attrName>ppt_w</p:attrName>
                                        </p:attrNameLst>
                                      </p:cBhvr>
                                      <p:tavLst>
                                        <p:tav tm="0">
                                          <p:val>
                                            <p:strVal val="ppt_w"/>
                                          </p:val>
                                        </p:tav>
                                        <p:tav tm="100000">
                                          <p:val>
                                            <p:fltVal val="0"/>
                                          </p:val>
                                        </p:tav>
                                      </p:tavLst>
                                    </p:anim>
                                    <p:anim calcmode="lin" valueType="num">
                                      <p:cBhvr>
                                        <p:cTn id="85" dur="2000"/>
                                        <p:tgtEl>
                                          <p:spTgt spid="18"/>
                                        </p:tgtEl>
                                        <p:attrNameLst>
                                          <p:attrName>ppt_h</p:attrName>
                                        </p:attrNameLst>
                                      </p:cBhvr>
                                      <p:tavLst>
                                        <p:tav tm="0">
                                          <p:val>
                                            <p:strVal val="ppt_h"/>
                                          </p:val>
                                        </p:tav>
                                        <p:tav tm="100000">
                                          <p:val>
                                            <p:fltVal val="0"/>
                                          </p:val>
                                        </p:tav>
                                      </p:tavLst>
                                    </p:anim>
                                    <p:anim calcmode="lin" valueType="num">
                                      <p:cBhvr>
                                        <p:cTn id="86" dur="2000"/>
                                        <p:tgtEl>
                                          <p:spTgt spid="18"/>
                                        </p:tgtEl>
                                        <p:attrNameLst>
                                          <p:attrName>style.rotation</p:attrName>
                                        </p:attrNameLst>
                                      </p:cBhvr>
                                      <p:tavLst>
                                        <p:tav tm="0">
                                          <p:val>
                                            <p:fltVal val="0"/>
                                          </p:val>
                                        </p:tav>
                                        <p:tav tm="100000">
                                          <p:val>
                                            <p:fltVal val="360"/>
                                          </p:val>
                                        </p:tav>
                                      </p:tavLst>
                                    </p:anim>
                                    <p:animEffect transition="out" filter="fade">
                                      <p:cBhvr>
                                        <p:cTn id="87" dur="2000"/>
                                        <p:tgtEl>
                                          <p:spTgt spid="18"/>
                                        </p:tgtEl>
                                      </p:cBhvr>
                                    </p:animEffect>
                                    <p:set>
                                      <p:cBhvr>
                                        <p:cTn id="88" dur="1" fill="hold">
                                          <p:stCondLst>
                                            <p:cond delay="1999"/>
                                          </p:stCondLst>
                                        </p:cTn>
                                        <p:tgtEl>
                                          <p:spTgt spid="18"/>
                                        </p:tgtEl>
                                        <p:attrNameLst>
                                          <p:attrName>style.visibility</p:attrName>
                                        </p:attrNameLst>
                                      </p:cBhvr>
                                      <p:to>
                                        <p:strVal val="hidden"/>
                                      </p:to>
                                    </p:set>
                                  </p:childTnLst>
                                </p:cTn>
                              </p:par>
                              <p:par>
                                <p:cTn id="89" presetID="49" presetClass="exit" presetSubtype="0" accel="100000" fill="hold" grpId="0" nodeType="withEffect">
                                  <p:stCondLst>
                                    <p:cond delay="0"/>
                                  </p:stCondLst>
                                  <p:childTnLst>
                                    <p:anim calcmode="lin" valueType="num">
                                      <p:cBhvr>
                                        <p:cTn id="90" dur="2000"/>
                                        <p:tgtEl>
                                          <p:spTgt spid="20"/>
                                        </p:tgtEl>
                                        <p:attrNameLst>
                                          <p:attrName>ppt_w</p:attrName>
                                        </p:attrNameLst>
                                      </p:cBhvr>
                                      <p:tavLst>
                                        <p:tav tm="0">
                                          <p:val>
                                            <p:strVal val="ppt_w"/>
                                          </p:val>
                                        </p:tav>
                                        <p:tav tm="100000">
                                          <p:val>
                                            <p:fltVal val="0"/>
                                          </p:val>
                                        </p:tav>
                                      </p:tavLst>
                                    </p:anim>
                                    <p:anim calcmode="lin" valueType="num">
                                      <p:cBhvr>
                                        <p:cTn id="91" dur="2000"/>
                                        <p:tgtEl>
                                          <p:spTgt spid="20"/>
                                        </p:tgtEl>
                                        <p:attrNameLst>
                                          <p:attrName>ppt_h</p:attrName>
                                        </p:attrNameLst>
                                      </p:cBhvr>
                                      <p:tavLst>
                                        <p:tav tm="0">
                                          <p:val>
                                            <p:strVal val="ppt_h"/>
                                          </p:val>
                                        </p:tav>
                                        <p:tav tm="100000">
                                          <p:val>
                                            <p:fltVal val="0"/>
                                          </p:val>
                                        </p:tav>
                                      </p:tavLst>
                                    </p:anim>
                                    <p:anim calcmode="lin" valueType="num">
                                      <p:cBhvr>
                                        <p:cTn id="92" dur="2000"/>
                                        <p:tgtEl>
                                          <p:spTgt spid="20"/>
                                        </p:tgtEl>
                                        <p:attrNameLst>
                                          <p:attrName>style.rotation</p:attrName>
                                        </p:attrNameLst>
                                      </p:cBhvr>
                                      <p:tavLst>
                                        <p:tav tm="0">
                                          <p:val>
                                            <p:fltVal val="0"/>
                                          </p:val>
                                        </p:tav>
                                        <p:tav tm="100000">
                                          <p:val>
                                            <p:fltVal val="360"/>
                                          </p:val>
                                        </p:tav>
                                      </p:tavLst>
                                    </p:anim>
                                    <p:animEffect transition="out" filter="fade">
                                      <p:cBhvr>
                                        <p:cTn id="93" dur="2000"/>
                                        <p:tgtEl>
                                          <p:spTgt spid="20"/>
                                        </p:tgtEl>
                                      </p:cBhvr>
                                    </p:animEffect>
                                    <p:set>
                                      <p:cBhvr>
                                        <p:cTn id="94" dur="1" fill="hold">
                                          <p:stCondLst>
                                            <p:cond delay="1999"/>
                                          </p:stCondLst>
                                        </p:cTn>
                                        <p:tgtEl>
                                          <p:spTgt spid="20"/>
                                        </p:tgtEl>
                                        <p:attrNameLst>
                                          <p:attrName>style.visibility</p:attrName>
                                        </p:attrNameLst>
                                      </p:cBhvr>
                                      <p:to>
                                        <p:strVal val="hidden"/>
                                      </p:to>
                                    </p:set>
                                  </p:childTnLst>
                                </p:cTn>
                              </p:par>
                              <p:par>
                                <p:cTn id="95" presetID="49" presetClass="exit" presetSubtype="0" accel="100000" fill="hold" grpId="0" nodeType="withEffect">
                                  <p:stCondLst>
                                    <p:cond delay="0"/>
                                  </p:stCondLst>
                                  <p:childTnLst>
                                    <p:anim calcmode="lin" valueType="num">
                                      <p:cBhvr>
                                        <p:cTn id="96" dur="2000"/>
                                        <p:tgtEl>
                                          <p:spTgt spid="21"/>
                                        </p:tgtEl>
                                        <p:attrNameLst>
                                          <p:attrName>ppt_w</p:attrName>
                                        </p:attrNameLst>
                                      </p:cBhvr>
                                      <p:tavLst>
                                        <p:tav tm="0">
                                          <p:val>
                                            <p:strVal val="ppt_w"/>
                                          </p:val>
                                        </p:tav>
                                        <p:tav tm="100000">
                                          <p:val>
                                            <p:fltVal val="0"/>
                                          </p:val>
                                        </p:tav>
                                      </p:tavLst>
                                    </p:anim>
                                    <p:anim calcmode="lin" valueType="num">
                                      <p:cBhvr>
                                        <p:cTn id="97" dur="2000"/>
                                        <p:tgtEl>
                                          <p:spTgt spid="21"/>
                                        </p:tgtEl>
                                        <p:attrNameLst>
                                          <p:attrName>ppt_h</p:attrName>
                                        </p:attrNameLst>
                                      </p:cBhvr>
                                      <p:tavLst>
                                        <p:tav tm="0">
                                          <p:val>
                                            <p:strVal val="ppt_h"/>
                                          </p:val>
                                        </p:tav>
                                        <p:tav tm="100000">
                                          <p:val>
                                            <p:fltVal val="0"/>
                                          </p:val>
                                        </p:tav>
                                      </p:tavLst>
                                    </p:anim>
                                    <p:anim calcmode="lin" valueType="num">
                                      <p:cBhvr>
                                        <p:cTn id="98" dur="2000"/>
                                        <p:tgtEl>
                                          <p:spTgt spid="21"/>
                                        </p:tgtEl>
                                        <p:attrNameLst>
                                          <p:attrName>style.rotation</p:attrName>
                                        </p:attrNameLst>
                                      </p:cBhvr>
                                      <p:tavLst>
                                        <p:tav tm="0">
                                          <p:val>
                                            <p:fltVal val="0"/>
                                          </p:val>
                                        </p:tav>
                                        <p:tav tm="100000">
                                          <p:val>
                                            <p:fltVal val="360"/>
                                          </p:val>
                                        </p:tav>
                                      </p:tavLst>
                                    </p:anim>
                                    <p:animEffect transition="out" filter="fade">
                                      <p:cBhvr>
                                        <p:cTn id="99" dur="2000"/>
                                        <p:tgtEl>
                                          <p:spTgt spid="21"/>
                                        </p:tgtEl>
                                      </p:cBhvr>
                                    </p:animEffect>
                                    <p:set>
                                      <p:cBhvr>
                                        <p:cTn id="100" dur="1" fill="hold">
                                          <p:stCondLst>
                                            <p:cond delay="1999"/>
                                          </p:stCondLst>
                                        </p:cTn>
                                        <p:tgtEl>
                                          <p:spTgt spid="21"/>
                                        </p:tgtEl>
                                        <p:attrNameLst>
                                          <p:attrName>style.visibility</p:attrName>
                                        </p:attrNameLst>
                                      </p:cBhvr>
                                      <p:to>
                                        <p:strVal val="hidden"/>
                                      </p:to>
                                    </p:set>
                                  </p:childTnLst>
                                </p:cTn>
                              </p:par>
                              <p:par>
                                <p:cTn id="101" presetID="49" presetClass="exit" presetSubtype="0" accel="100000" fill="hold" grpId="0" nodeType="withEffect">
                                  <p:stCondLst>
                                    <p:cond delay="0"/>
                                  </p:stCondLst>
                                  <p:childTnLst>
                                    <p:anim calcmode="lin" valueType="num">
                                      <p:cBhvr>
                                        <p:cTn id="102" dur="2000"/>
                                        <p:tgtEl>
                                          <p:spTgt spid="22"/>
                                        </p:tgtEl>
                                        <p:attrNameLst>
                                          <p:attrName>ppt_w</p:attrName>
                                        </p:attrNameLst>
                                      </p:cBhvr>
                                      <p:tavLst>
                                        <p:tav tm="0">
                                          <p:val>
                                            <p:strVal val="ppt_w"/>
                                          </p:val>
                                        </p:tav>
                                        <p:tav tm="100000">
                                          <p:val>
                                            <p:fltVal val="0"/>
                                          </p:val>
                                        </p:tav>
                                      </p:tavLst>
                                    </p:anim>
                                    <p:anim calcmode="lin" valueType="num">
                                      <p:cBhvr>
                                        <p:cTn id="103" dur="2000"/>
                                        <p:tgtEl>
                                          <p:spTgt spid="22"/>
                                        </p:tgtEl>
                                        <p:attrNameLst>
                                          <p:attrName>ppt_h</p:attrName>
                                        </p:attrNameLst>
                                      </p:cBhvr>
                                      <p:tavLst>
                                        <p:tav tm="0">
                                          <p:val>
                                            <p:strVal val="ppt_h"/>
                                          </p:val>
                                        </p:tav>
                                        <p:tav tm="100000">
                                          <p:val>
                                            <p:fltVal val="0"/>
                                          </p:val>
                                        </p:tav>
                                      </p:tavLst>
                                    </p:anim>
                                    <p:anim calcmode="lin" valueType="num">
                                      <p:cBhvr>
                                        <p:cTn id="104" dur="2000"/>
                                        <p:tgtEl>
                                          <p:spTgt spid="22"/>
                                        </p:tgtEl>
                                        <p:attrNameLst>
                                          <p:attrName>style.rotation</p:attrName>
                                        </p:attrNameLst>
                                      </p:cBhvr>
                                      <p:tavLst>
                                        <p:tav tm="0">
                                          <p:val>
                                            <p:fltVal val="0"/>
                                          </p:val>
                                        </p:tav>
                                        <p:tav tm="100000">
                                          <p:val>
                                            <p:fltVal val="360"/>
                                          </p:val>
                                        </p:tav>
                                      </p:tavLst>
                                    </p:anim>
                                    <p:animEffect transition="out" filter="fade">
                                      <p:cBhvr>
                                        <p:cTn id="105" dur="2000"/>
                                        <p:tgtEl>
                                          <p:spTgt spid="22"/>
                                        </p:tgtEl>
                                      </p:cBhvr>
                                    </p:animEffect>
                                    <p:set>
                                      <p:cBhvr>
                                        <p:cTn id="106" dur="1" fill="hold">
                                          <p:stCondLst>
                                            <p:cond delay="1999"/>
                                          </p:stCondLst>
                                        </p:cTn>
                                        <p:tgtEl>
                                          <p:spTgt spid="22"/>
                                        </p:tgtEl>
                                        <p:attrNameLst>
                                          <p:attrName>style.visibility</p:attrName>
                                        </p:attrNameLst>
                                      </p:cBhvr>
                                      <p:to>
                                        <p:strVal val="hidden"/>
                                      </p:to>
                                    </p:set>
                                  </p:childTnLst>
                                </p:cTn>
                              </p:par>
                              <p:par>
                                <p:cTn id="107" presetID="49" presetClass="exit" presetSubtype="0" accel="100000" fill="hold" grpId="0" nodeType="withEffect">
                                  <p:stCondLst>
                                    <p:cond delay="0"/>
                                  </p:stCondLst>
                                  <p:childTnLst>
                                    <p:anim calcmode="lin" valueType="num">
                                      <p:cBhvr>
                                        <p:cTn id="108" dur="2000"/>
                                        <p:tgtEl>
                                          <p:spTgt spid="23"/>
                                        </p:tgtEl>
                                        <p:attrNameLst>
                                          <p:attrName>ppt_w</p:attrName>
                                        </p:attrNameLst>
                                      </p:cBhvr>
                                      <p:tavLst>
                                        <p:tav tm="0">
                                          <p:val>
                                            <p:strVal val="ppt_w"/>
                                          </p:val>
                                        </p:tav>
                                        <p:tav tm="100000">
                                          <p:val>
                                            <p:fltVal val="0"/>
                                          </p:val>
                                        </p:tav>
                                      </p:tavLst>
                                    </p:anim>
                                    <p:anim calcmode="lin" valueType="num">
                                      <p:cBhvr>
                                        <p:cTn id="109" dur="2000"/>
                                        <p:tgtEl>
                                          <p:spTgt spid="23"/>
                                        </p:tgtEl>
                                        <p:attrNameLst>
                                          <p:attrName>ppt_h</p:attrName>
                                        </p:attrNameLst>
                                      </p:cBhvr>
                                      <p:tavLst>
                                        <p:tav tm="0">
                                          <p:val>
                                            <p:strVal val="ppt_h"/>
                                          </p:val>
                                        </p:tav>
                                        <p:tav tm="100000">
                                          <p:val>
                                            <p:fltVal val="0"/>
                                          </p:val>
                                        </p:tav>
                                      </p:tavLst>
                                    </p:anim>
                                    <p:anim calcmode="lin" valueType="num">
                                      <p:cBhvr>
                                        <p:cTn id="110" dur="2000"/>
                                        <p:tgtEl>
                                          <p:spTgt spid="23"/>
                                        </p:tgtEl>
                                        <p:attrNameLst>
                                          <p:attrName>style.rotation</p:attrName>
                                        </p:attrNameLst>
                                      </p:cBhvr>
                                      <p:tavLst>
                                        <p:tav tm="0">
                                          <p:val>
                                            <p:fltVal val="0"/>
                                          </p:val>
                                        </p:tav>
                                        <p:tav tm="100000">
                                          <p:val>
                                            <p:fltVal val="360"/>
                                          </p:val>
                                        </p:tav>
                                      </p:tavLst>
                                    </p:anim>
                                    <p:animEffect transition="out" filter="fade">
                                      <p:cBhvr>
                                        <p:cTn id="111" dur="2000"/>
                                        <p:tgtEl>
                                          <p:spTgt spid="23"/>
                                        </p:tgtEl>
                                      </p:cBhvr>
                                    </p:animEffect>
                                    <p:set>
                                      <p:cBhvr>
                                        <p:cTn id="112" dur="1" fill="hold">
                                          <p:stCondLst>
                                            <p:cond delay="1999"/>
                                          </p:stCondLst>
                                        </p:cTn>
                                        <p:tgtEl>
                                          <p:spTgt spid="23"/>
                                        </p:tgtEl>
                                        <p:attrNameLst>
                                          <p:attrName>style.visibility</p:attrName>
                                        </p:attrNameLst>
                                      </p:cBhvr>
                                      <p:to>
                                        <p:strVal val="hidden"/>
                                      </p:to>
                                    </p:set>
                                  </p:childTnLst>
                                </p:cTn>
                              </p:par>
                              <p:par>
                                <p:cTn id="113" presetID="49" presetClass="exit" presetSubtype="0" accel="100000" fill="hold" grpId="0" nodeType="withEffect">
                                  <p:stCondLst>
                                    <p:cond delay="0"/>
                                  </p:stCondLst>
                                  <p:childTnLst>
                                    <p:anim calcmode="lin" valueType="num">
                                      <p:cBhvr>
                                        <p:cTn id="114" dur="2000"/>
                                        <p:tgtEl>
                                          <p:spTgt spid="24"/>
                                        </p:tgtEl>
                                        <p:attrNameLst>
                                          <p:attrName>ppt_w</p:attrName>
                                        </p:attrNameLst>
                                      </p:cBhvr>
                                      <p:tavLst>
                                        <p:tav tm="0">
                                          <p:val>
                                            <p:strVal val="ppt_w"/>
                                          </p:val>
                                        </p:tav>
                                        <p:tav tm="100000">
                                          <p:val>
                                            <p:fltVal val="0"/>
                                          </p:val>
                                        </p:tav>
                                      </p:tavLst>
                                    </p:anim>
                                    <p:anim calcmode="lin" valueType="num">
                                      <p:cBhvr>
                                        <p:cTn id="115" dur="2000"/>
                                        <p:tgtEl>
                                          <p:spTgt spid="24"/>
                                        </p:tgtEl>
                                        <p:attrNameLst>
                                          <p:attrName>ppt_h</p:attrName>
                                        </p:attrNameLst>
                                      </p:cBhvr>
                                      <p:tavLst>
                                        <p:tav tm="0">
                                          <p:val>
                                            <p:strVal val="ppt_h"/>
                                          </p:val>
                                        </p:tav>
                                        <p:tav tm="100000">
                                          <p:val>
                                            <p:fltVal val="0"/>
                                          </p:val>
                                        </p:tav>
                                      </p:tavLst>
                                    </p:anim>
                                    <p:anim calcmode="lin" valueType="num">
                                      <p:cBhvr>
                                        <p:cTn id="116" dur="2000"/>
                                        <p:tgtEl>
                                          <p:spTgt spid="24"/>
                                        </p:tgtEl>
                                        <p:attrNameLst>
                                          <p:attrName>style.rotation</p:attrName>
                                        </p:attrNameLst>
                                      </p:cBhvr>
                                      <p:tavLst>
                                        <p:tav tm="0">
                                          <p:val>
                                            <p:fltVal val="0"/>
                                          </p:val>
                                        </p:tav>
                                        <p:tav tm="100000">
                                          <p:val>
                                            <p:fltVal val="360"/>
                                          </p:val>
                                        </p:tav>
                                      </p:tavLst>
                                    </p:anim>
                                    <p:animEffect transition="out" filter="fade">
                                      <p:cBhvr>
                                        <p:cTn id="117" dur="2000"/>
                                        <p:tgtEl>
                                          <p:spTgt spid="24"/>
                                        </p:tgtEl>
                                      </p:cBhvr>
                                    </p:animEffect>
                                    <p:set>
                                      <p:cBhvr>
                                        <p:cTn id="118" dur="1" fill="hold">
                                          <p:stCondLst>
                                            <p:cond delay="1999"/>
                                          </p:stCondLst>
                                        </p:cTn>
                                        <p:tgtEl>
                                          <p:spTgt spid="24"/>
                                        </p:tgtEl>
                                        <p:attrNameLst>
                                          <p:attrName>style.visibility</p:attrName>
                                        </p:attrNameLst>
                                      </p:cBhvr>
                                      <p:to>
                                        <p:strVal val="hidden"/>
                                      </p:to>
                                    </p:set>
                                  </p:childTnLst>
                                </p:cTn>
                              </p:par>
                              <p:par>
                                <p:cTn id="119" presetID="49" presetClass="exit" presetSubtype="0" accel="100000" fill="hold" grpId="0" nodeType="withEffect">
                                  <p:stCondLst>
                                    <p:cond delay="0"/>
                                  </p:stCondLst>
                                  <p:childTnLst>
                                    <p:anim calcmode="lin" valueType="num">
                                      <p:cBhvr>
                                        <p:cTn id="120" dur="2000"/>
                                        <p:tgtEl>
                                          <p:spTgt spid="25"/>
                                        </p:tgtEl>
                                        <p:attrNameLst>
                                          <p:attrName>ppt_w</p:attrName>
                                        </p:attrNameLst>
                                      </p:cBhvr>
                                      <p:tavLst>
                                        <p:tav tm="0">
                                          <p:val>
                                            <p:strVal val="ppt_w"/>
                                          </p:val>
                                        </p:tav>
                                        <p:tav tm="100000">
                                          <p:val>
                                            <p:fltVal val="0"/>
                                          </p:val>
                                        </p:tav>
                                      </p:tavLst>
                                    </p:anim>
                                    <p:anim calcmode="lin" valueType="num">
                                      <p:cBhvr>
                                        <p:cTn id="121" dur="2000"/>
                                        <p:tgtEl>
                                          <p:spTgt spid="25"/>
                                        </p:tgtEl>
                                        <p:attrNameLst>
                                          <p:attrName>ppt_h</p:attrName>
                                        </p:attrNameLst>
                                      </p:cBhvr>
                                      <p:tavLst>
                                        <p:tav tm="0">
                                          <p:val>
                                            <p:strVal val="ppt_h"/>
                                          </p:val>
                                        </p:tav>
                                        <p:tav tm="100000">
                                          <p:val>
                                            <p:fltVal val="0"/>
                                          </p:val>
                                        </p:tav>
                                      </p:tavLst>
                                    </p:anim>
                                    <p:anim calcmode="lin" valueType="num">
                                      <p:cBhvr>
                                        <p:cTn id="122" dur="2000"/>
                                        <p:tgtEl>
                                          <p:spTgt spid="25"/>
                                        </p:tgtEl>
                                        <p:attrNameLst>
                                          <p:attrName>style.rotation</p:attrName>
                                        </p:attrNameLst>
                                      </p:cBhvr>
                                      <p:tavLst>
                                        <p:tav tm="0">
                                          <p:val>
                                            <p:fltVal val="0"/>
                                          </p:val>
                                        </p:tav>
                                        <p:tav tm="100000">
                                          <p:val>
                                            <p:fltVal val="360"/>
                                          </p:val>
                                        </p:tav>
                                      </p:tavLst>
                                    </p:anim>
                                    <p:animEffect transition="out" filter="fade">
                                      <p:cBhvr>
                                        <p:cTn id="123" dur="2000"/>
                                        <p:tgtEl>
                                          <p:spTgt spid="25"/>
                                        </p:tgtEl>
                                      </p:cBhvr>
                                    </p:animEffect>
                                    <p:set>
                                      <p:cBhvr>
                                        <p:cTn id="124" dur="1" fill="hold">
                                          <p:stCondLst>
                                            <p:cond delay="1999"/>
                                          </p:stCondLst>
                                        </p:cTn>
                                        <p:tgtEl>
                                          <p:spTgt spid="25"/>
                                        </p:tgtEl>
                                        <p:attrNameLst>
                                          <p:attrName>style.visibility</p:attrName>
                                        </p:attrNameLst>
                                      </p:cBhvr>
                                      <p:to>
                                        <p:strVal val="hidden"/>
                                      </p:to>
                                    </p:set>
                                  </p:childTnLst>
                                </p:cTn>
                              </p:par>
                              <p:par>
                                <p:cTn id="125" presetID="49" presetClass="exit" presetSubtype="0" accel="100000" fill="hold" grpId="0" nodeType="withEffect">
                                  <p:stCondLst>
                                    <p:cond delay="0"/>
                                  </p:stCondLst>
                                  <p:childTnLst>
                                    <p:anim calcmode="lin" valueType="num">
                                      <p:cBhvr>
                                        <p:cTn id="126" dur="2000"/>
                                        <p:tgtEl>
                                          <p:spTgt spid="27"/>
                                        </p:tgtEl>
                                        <p:attrNameLst>
                                          <p:attrName>ppt_w</p:attrName>
                                        </p:attrNameLst>
                                      </p:cBhvr>
                                      <p:tavLst>
                                        <p:tav tm="0">
                                          <p:val>
                                            <p:strVal val="ppt_w"/>
                                          </p:val>
                                        </p:tav>
                                        <p:tav tm="100000">
                                          <p:val>
                                            <p:fltVal val="0"/>
                                          </p:val>
                                        </p:tav>
                                      </p:tavLst>
                                    </p:anim>
                                    <p:anim calcmode="lin" valueType="num">
                                      <p:cBhvr>
                                        <p:cTn id="127" dur="2000"/>
                                        <p:tgtEl>
                                          <p:spTgt spid="27"/>
                                        </p:tgtEl>
                                        <p:attrNameLst>
                                          <p:attrName>ppt_h</p:attrName>
                                        </p:attrNameLst>
                                      </p:cBhvr>
                                      <p:tavLst>
                                        <p:tav tm="0">
                                          <p:val>
                                            <p:strVal val="ppt_h"/>
                                          </p:val>
                                        </p:tav>
                                        <p:tav tm="100000">
                                          <p:val>
                                            <p:fltVal val="0"/>
                                          </p:val>
                                        </p:tav>
                                      </p:tavLst>
                                    </p:anim>
                                    <p:anim calcmode="lin" valueType="num">
                                      <p:cBhvr>
                                        <p:cTn id="128" dur="2000"/>
                                        <p:tgtEl>
                                          <p:spTgt spid="27"/>
                                        </p:tgtEl>
                                        <p:attrNameLst>
                                          <p:attrName>style.rotation</p:attrName>
                                        </p:attrNameLst>
                                      </p:cBhvr>
                                      <p:tavLst>
                                        <p:tav tm="0">
                                          <p:val>
                                            <p:fltVal val="0"/>
                                          </p:val>
                                        </p:tav>
                                        <p:tav tm="100000">
                                          <p:val>
                                            <p:fltVal val="360"/>
                                          </p:val>
                                        </p:tav>
                                      </p:tavLst>
                                    </p:anim>
                                    <p:animEffect transition="out" filter="fade">
                                      <p:cBhvr>
                                        <p:cTn id="129" dur="2000"/>
                                        <p:tgtEl>
                                          <p:spTgt spid="27"/>
                                        </p:tgtEl>
                                      </p:cBhvr>
                                    </p:animEffect>
                                    <p:set>
                                      <p:cBhvr>
                                        <p:cTn id="130" dur="1" fill="hold">
                                          <p:stCondLst>
                                            <p:cond delay="1999"/>
                                          </p:stCondLst>
                                        </p:cTn>
                                        <p:tgtEl>
                                          <p:spTgt spid="27"/>
                                        </p:tgtEl>
                                        <p:attrNameLst>
                                          <p:attrName>style.visibility</p:attrName>
                                        </p:attrNameLst>
                                      </p:cBhvr>
                                      <p:to>
                                        <p:strVal val="hidden"/>
                                      </p:to>
                                    </p:set>
                                  </p:childTnLst>
                                </p:cTn>
                              </p:par>
                              <p:par>
                                <p:cTn id="131" presetID="49" presetClass="exit" presetSubtype="0" accel="100000" fill="hold" grpId="0" nodeType="withEffect">
                                  <p:stCondLst>
                                    <p:cond delay="0"/>
                                  </p:stCondLst>
                                  <p:childTnLst>
                                    <p:anim calcmode="lin" valueType="num">
                                      <p:cBhvr>
                                        <p:cTn id="132" dur="2000"/>
                                        <p:tgtEl>
                                          <p:spTgt spid="28"/>
                                        </p:tgtEl>
                                        <p:attrNameLst>
                                          <p:attrName>ppt_w</p:attrName>
                                        </p:attrNameLst>
                                      </p:cBhvr>
                                      <p:tavLst>
                                        <p:tav tm="0">
                                          <p:val>
                                            <p:strVal val="ppt_w"/>
                                          </p:val>
                                        </p:tav>
                                        <p:tav tm="100000">
                                          <p:val>
                                            <p:fltVal val="0"/>
                                          </p:val>
                                        </p:tav>
                                      </p:tavLst>
                                    </p:anim>
                                    <p:anim calcmode="lin" valueType="num">
                                      <p:cBhvr>
                                        <p:cTn id="133" dur="2000"/>
                                        <p:tgtEl>
                                          <p:spTgt spid="28"/>
                                        </p:tgtEl>
                                        <p:attrNameLst>
                                          <p:attrName>ppt_h</p:attrName>
                                        </p:attrNameLst>
                                      </p:cBhvr>
                                      <p:tavLst>
                                        <p:tav tm="0">
                                          <p:val>
                                            <p:strVal val="ppt_h"/>
                                          </p:val>
                                        </p:tav>
                                        <p:tav tm="100000">
                                          <p:val>
                                            <p:fltVal val="0"/>
                                          </p:val>
                                        </p:tav>
                                      </p:tavLst>
                                    </p:anim>
                                    <p:anim calcmode="lin" valueType="num">
                                      <p:cBhvr>
                                        <p:cTn id="134" dur="2000"/>
                                        <p:tgtEl>
                                          <p:spTgt spid="28"/>
                                        </p:tgtEl>
                                        <p:attrNameLst>
                                          <p:attrName>style.rotation</p:attrName>
                                        </p:attrNameLst>
                                      </p:cBhvr>
                                      <p:tavLst>
                                        <p:tav tm="0">
                                          <p:val>
                                            <p:fltVal val="0"/>
                                          </p:val>
                                        </p:tav>
                                        <p:tav tm="100000">
                                          <p:val>
                                            <p:fltVal val="360"/>
                                          </p:val>
                                        </p:tav>
                                      </p:tavLst>
                                    </p:anim>
                                    <p:animEffect transition="out" filter="fade">
                                      <p:cBhvr>
                                        <p:cTn id="135" dur="2000"/>
                                        <p:tgtEl>
                                          <p:spTgt spid="28"/>
                                        </p:tgtEl>
                                      </p:cBhvr>
                                    </p:animEffect>
                                    <p:set>
                                      <p:cBhvr>
                                        <p:cTn id="136" dur="1" fill="hold">
                                          <p:stCondLst>
                                            <p:cond delay="1999"/>
                                          </p:stCondLst>
                                        </p:cTn>
                                        <p:tgtEl>
                                          <p:spTgt spid="28"/>
                                        </p:tgtEl>
                                        <p:attrNameLst>
                                          <p:attrName>style.visibility</p:attrName>
                                        </p:attrNameLst>
                                      </p:cBhvr>
                                      <p:to>
                                        <p:strVal val="hidden"/>
                                      </p:to>
                                    </p:set>
                                  </p:childTnLst>
                                </p:cTn>
                              </p:par>
                              <p:par>
                                <p:cTn id="137" presetID="49" presetClass="exit" presetSubtype="0" accel="100000" fill="hold" grpId="0" nodeType="withEffect">
                                  <p:stCondLst>
                                    <p:cond delay="0"/>
                                  </p:stCondLst>
                                  <p:childTnLst>
                                    <p:anim calcmode="lin" valueType="num">
                                      <p:cBhvr>
                                        <p:cTn id="138" dur="2000"/>
                                        <p:tgtEl>
                                          <p:spTgt spid="29"/>
                                        </p:tgtEl>
                                        <p:attrNameLst>
                                          <p:attrName>ppt_w</p:attrName>
                                        </p:attrNameLst>
                                      </p:cBhvr>
                                      <p:tavLst>
                                        <p:tav tm="0">
                                          <p:val>
                                            <p:strVal val="ppt_w"/>
                                          </p:val>
                                        </p:tav>
                                        <p:tav tm="100000">
                                          <p:val>
                                            <p:fltVal val="0"/>
                                          </p:val>
                                        </p:tav>
                                      </p:tavLst>
                                    </p:anim>
                                    <p:anim calcmode="lin" valueType="num">
                                      <p:cBhvr>
                                        <p:cTn id="139" dur="2000"/>
                                        <p:tgtEl>
                                          <p:spTgt spid="29"/>
                                        </p:tgtEl>
                                        <p:attrNameLst>
                                          <p:attrName>ppt_h</p:attrName>
                                        </p:attrNameLst>
                                      </p:cBhvr>
                                      <p:tavLst>
                                        <p:tav tm="0">
                                          <p:val>
                                            <p:strVal val="ppt_h"/>
                                          </p:val>
                                        </p:tav>
                                        <p:tav tm="100000">
                                          <p:val>
                                            <p:fltVal val="0"/>
                                          </p:val>
                                        </p:tav>
                                      </p:tavLst>
                                    </p:anim>
                                    <p:anim calcmode="lin" valueType="num">
                                      <p:cBhvr>
                                        <p:cTn id="140" dur="2000"/>
                                        <p:tgtEl>
                                          <p:spTgt spid="29"/>
                                        </p:tgtEl>
                                        <p:attrNameLst>
                                          <p:attrName>style.rotation</p:attrName>
                                        </p:attrNameLst>
                                      </p:cBhvr>
                                      <p:tavLst>
                                        <p:tav tm="0">
                                          <p:val>
                                            <p:fltVal val="0"/>
                                          </p:val>
                                        </p:tav>
                                        <p:tav tm="100000">
                                          <p:val>
                                            <p:fltVal val="360"/>
                                          </p:val>
                                        </p:tav>
                                      </p:tavLst>
                                    </p:anim>
                                    <p:animEffect transition="out" filter="fade">
                                      <p:cBhvr>
                                        <p:cTn id="141" dur="2000"/>
                                        <p:tgtEl>
                                          <p:spTgt spid="29"/>
                                        </p:tgtEl>
                                      </p:cBhvr>
                                    </p:animEffect>
                                    <p:set>
                                      <p:cBhvr>
                                        <p:cTn id="142" dur="1" fill="hold">
                                          <p:stCondLst>
                                            <p:cond delay="1999"/>
                                          </p:stCondLst>
                                        </p:cTn>
                                        <p:tgtEl>
                                          <p:spTgt spid="29"/>
                                        </p:tgtEl>
                                        <p:attrNameLst>
                                          <p:attrName>style.visibility</p:attrName>
                                        </p:attrNameLst>
                                      </p:cBhvr>
                                      <p:to>
                                        <p:strVal val="hidden"/>
                                      </p:to>
                                    </p:set>
                                  </p:childTnLst>
                                </p:cTn>
                              </p:par>
                              <p:par>
                                <p:cTn id="143" presetID="49" presetClass="exit" presetSubtype="0" accel="100000" fill="hold" grpId="0" nodeType="withEffect">
                                  <p:stCondLst>
                                    <p:cond delay="0"/>
                                  </p:stCondLst>
                                  <p:childTnLst>
                                    <p:anim calcmode="lin" valueType="num">
                                      <p:cBhvr>
                                        <p:cTn id="144" dur="2000"/>
                                        <p:tgtEl>
                                          <p:spTgt spid="30"/>
                                        </p:tgtEl>
                                        <p:attrNameLst>
                                          <p:attrName>ppt_w</p:attrName>
                                        </p:attrNameLst>
                                      </p:cBhvr>
                                      <p:tavLst>
                                        <p:tav tm="0">
                                          <p:val>
                                            <p:strVal val="ppt_w"/>
                                          </p:val>
                                        </p:tav>
                                        <p:tav tm="100000">
                                          <p:val>
                                            <p:fltVal val="0"/>
                                          </p:val>
                                        </p:tav>
                                      </p:tavLst>
                                    </p:anim>
                                    <p:anim calcmode="lin" valueType="num">
                                      <p:cBhvr>
                                        <p:cTn id="145" dur="2000"/>
                                        <p:tgtEl>
                                          <p:spTgt spid="30"/>
                                        </p:tgtEl>
                                        <p:attrNameLst>
                                          <p:attrName>ppt_h</p:attrName>
                                        </p:attrNameLst>
                                      </p:cBhvr>
                                      <p:tavLst>
                                        <p:tav tm="0">
                                          <p:val>
                                            <p:strVal val="ppt_h"/>
                                          </p:val>
                                        </p:tav>
                                        <p:tav tm="100000">
                                          <p:val>
                                            <p:fltVal val="0"/>
                                          </p:val>
                                        </p:tav>
                                      </p:tavLst>
                                    </p:anim>
                                    <p:anim calcmode="lin" valueType="num">
                                      <p:cBhvr>
                                        <p:cTn id="146" dur="2000"/>
                                        <p:tgtEl>
                                          <p:spTgt spid="30"/>
                                        </p:tgtEl>
                                        <p:attrNameLst>
                                          <p:attrName>style.rotation</p:attrName>
                                        </p:attrNameLst>
                                      </p:cBhvr>
                                      <p:tavLst>
                                        <p:tav tm="0">
                                          <p:val>
                                            <p:fltVal val="0"/>
                                          </p:val>
                                        </p:tav>
                                        <p:tav tm="100000">
                                          <p:val>
                                            <p:fltVal val="360"/>
                                          </p:val>
                                        </p:tav>
                                      </p:tavLst>
                                    </p:anim>
                                    <p:animEffect transition="out" filter="fade">
                                      <p:cBhvr>
                                        <p:cTn id="147" dur="2000"/>
                                        <p:tgtEl>
                                          <p:spTgt spid="30"/>
                                        </p:tgtEl>
                                      </p:cBhvr>
                                    </p:animEffect>
                                    <p:set>
                                      <p:cBhvr>
                                        <p:cTn id="148" dur="1" fill="hold">
                                          <p:stCondLst>
                                            <p:cond delay="1999"/>
                                          </p:stCondLst>
                                        </p:cTn>
                                        <p:tgtEl>
                                          <p:spTgt spid="30"/>
                                        </p:tgtEl>
                                        <p:attrNameLst>
                                          <p:attrName>style.visibility</p:attrName>
                                        </p:attrNameLst>
                                      </p:cBhvr>
                                      <p:to>
                                        <p:strVal val="hidden"/>
                                      </p:to>
                                    </p:set>
                                  </p:childTnLst>
                                </p:cTn>
                              </p:par>
                              <p:par>
                                <p:cTn id="149" presetID="49" presetClass="exit" presetSubtype="0" accel="100000" fill="hold" grpId="0" nodeType="withEffect">
                                  <p:stCondLst>
                                    <p:cond delay="0"/>
                                  </p:stCondLst>
                                  <p:childTnLst>
                                    <p:anim calcmode="lin" valueType="num">
                                      <p:cBhvr>
                                        <p:cTn id="150" dur="2000"/>
                                        <p:tgtEl>
                                          <p:spTgt spid="31"/>
                                        </p:tgtEl>
                                        <p:attrNameLst>
                                          <p:attrName>ppt_w</p:attrName>
                                        </p:attrNameLst>
                                      </p:cBhvr>
                                      <p:tavLst>
                                        <p:tav tm="0">
                                          <p:val>
                                            <p:strVal val="ppt_w"/>
                                          </p:val>
                                        </p:tav>
                                        <p:tav tm="100000">
                                          <p:val>
                                            <p:fltVal val="0"/>
                                          </p:val>
                                        </p:tav>
                                      </p:tavLst>
                                    </p:anim>
                                    <p:anim calcmode="lin" valueType="num">
                                      <p:cBhvr>
                                        <p:cTn id="151" dur="2000"/>
                                        <p:tgtEl>
                                          <p:spTgt spid="31"/>
                                        </p:tgtEl>
                                        <p:attrNameLst>
                                          <p:attrName>ppt_h</p:attrName>
                                        </p:attrNameLst>
                                      </p:cBhvr>
                                      <p:tavLst>
                                        <p:tav tm="0">
                                          <p:val>
                                            <p:strVal val="ppt_h"/>
                                          </p:val>
                                        </p:tav>
                                        <p:tav tm="100000">
                                          <p:val>
                                            <p:fltVal val="0"/>
                                          </p:val>
                                        </p:tav>
                                      </p:tavLst>
                                    </p:anim>
                                    <p:anim calcmode="lin" valueType="num">
                                      <p:cBhvr>
                                        <p:cTn id="152" dur="2000"/>
                                        <p:tgtEl>
                                          <p:spTgt spid="31"/>
                                        </p:tgtEl>
                                        <p:attrNameLst>
                                          <p:attrName>style.rotation</p:attrName>
                                        </p:attrNameLst>
                                      </p:cBhvr>
                                      <p:tavLst>
                                        <p:tav tm="0">
                                          <p:val>
                                            <p:fltVal val="0"/>
                                          </p:val>
                                        </p:tav>
                                        <p:tav tm="100000">
                                          <p:val>
                                            <p:fltVal val="360"/>
                                          </p:val>
                                        </p:tav>
                                      </p:tavLst>
                                    </p:anim>
                                    <p:animEffect transition="out" filter="fade">
                                      <p:cBhvr>
                                        <p:cTn id="153" dur="2000"/>
                                        <p:tgtEl>
                                          <p:spTgt spid="31"/>
                                        </p:tgtEl>
                                      </p:cBhvr>
                                    </p:animEffect>
                                    <p:set>
                                      <p:cBhvr>
                                        <p:cTn id="154" dur="1" fill="hold">
                                          <p:stCondLst>
                                            <p:cond delay="1999"/>
                                          </p:stCondLst>
                                        </p:cTn>
                                        <p:tgtEl>
                                          <p:spTgt spid="31"/>
                                        </p:tgtEl>
                                        <p:attrNameLst>
                                          <p:attrName>style.visibility</p:attrName>
                                        </p:attrNameLst>
                                      </p:cBhvr>
                                      <p:to>
                                        <p:strVal val="hidden"/>
                                      </p:to>
                                    </p:set>
                                  </p:childTnLst>
                                </p:cTn>
                              </p:par>
                              <p:par>
                                <p:cTn id="155" presetID="49" presetClass="exit" presetSubtype="0" accel="100000" fill="hold" grpId="0" nodeType="withEffect">
                                  <p:stCondLst>
                                    <p:cond delay="0"/>
                                  </p:stCondLst>
                                  <p:childTnLst>
                                    <p:anim calcmode="lin" valueType="num">
                                      <p:cBhvr>
                                        <p:cTn id="156" dur="2000"/>
                                        <p:tgtEl>
                                          <p:spTgt spid="32"/>
                                        </p:tgtEl>
                                        <p:attrNameLst>
                                          <p:attrName>ppt_w</p:attrName>
                                        </p:attrNameLst>
                                      </p:cBhvr>
                                      <p:tavLst>
                                        <p:tav tm="0">
                                          <p:val>
                                            <p:strVal val="ppt_w"/>
                                          </p:val>
                                        </p:tav>
                                        <p:tav tm="100000">
                                          <p:val>
                                            <p:fltVal val="0"/>
                                          </p:val>
                                        </p:tav>
                                      </p:tavLst>
                                    </p:anim>
                                    <p:anim calcmode="lin" valueType="num">
                                      <p:cBhvr>
                                        <p:cTn id="157" dur="2000"/>
                                        <p:tgtEl>
                                          <p:spTgt spid="32"/>
                                        </p:tgtEl>
                                        <p:attrNameLst>
                                          <p:attrName>ppt_h</p:attrName>
                                        </p:attrNameLst>
                                      </p:cBhvr>
                                      <p:tavLst>
                                        <p:tav tm="0">
                                          <p:val>
                                            <p:strVal val="ppt_h"/>
                                          </p:val>
                                        </p:tav>
                                        <p:tav tm="100000">
                                          <p:val>
                                            <p:fltVal val="0"/>
                                          </p:val>
                                        </p:tav>
                                      </p:tavLst>
                                    </p:anim>
                                    <p:anim calcmode="lin" valueType="num">
                                      <p:cBhvr>
                                        <p:cTn id="158" dur="2000"/>
                                        <p:tgtEl>
                                          <p:spTgt spid="32"/>
                                        </p:tgtEl>
                                        <p:attrNameLst>
                                          <p:attrName>style.rotation</p:attrName>
                                        </p:attrNameLst>
                                      </p:cBhvr>
                                      <p:tavLst>
                                        <p:tav tm="0">
                                          <p:val>
                                            <p:fltVal val="0"/>
                                          </p:val>
                                        </p:tav>
                                        <p:tav tm="100000">
                                          <p:val>
                                            <p:fltVal val="360"/>
                                          </p:val>
                                        </p:tav>
                                      </p:tavLst>
                                    </p:anim>
                                    <p:animEffect transition="out" filter="fade">
                                      <p:cBhvr>
                                        <p:cTn id="159" dur="2000"/>
                                        <p:tgtEl>
                                          <p:spTgt spid="32"/>
                                        </p:tgtEl>
                                      </p:cBhvr>
                                    </p:animEffect>
                                    <p:set>
                                      <p:cBhvr>
                                        <p:cTn id="160" dur="1" fill="hold">
                                          <p:stCondLst>
                                            <p:cond delay="1999"/>
                                          </p:stCondLst>
                                        </p:cTn>
                                        <p:tgtEl>
                                          <p:spTgt spid="32"/>
                                        </p:tgtEl>
                                        <p:attrNameLst>
                                          <p:attrName>style.visibility</p:attrName>
                                        </p:attrNameLst>
                                      </p:cBhvr>
                                      <p:to>
                                        <p:strVal val="hidden"/>
                                      </p:to>
                                    </p:set>
                                  </p:childTnLst>
                                </p:cTn>
                              </p:par>
                              <p:par>
                                <p:cTn id="161" presetID="49" presetClass="exit" presetSubtype="0" accel="100000" fill="hold" grpId="0" nodeType="withEffect">
                                  <p:stCondLst>
                                    <p:cond delay="0"/>
                                  </p:stCondLst>
                                  <p:childTnLst>
                                    <p:anim calcmode="lin" valueType="num">
                                      <p:cBhvr>
                                        <p:cTn id="162" dur="2000"/>
                                        <p:tgtEl>
                                          <p:spTgt spid="33"/>
                                        </p:tgtEl>
                                        <p:attrNameLst>
                                          <p:attrName>ppt_w</p:attrName>
                                        </p:attrNameLst>
                                      </p:cBhvr>
                                      <p:tavLst>
                                        <p:tav tm="0">
                                          <p:val>
                                            <p:strVal val="ppt_w"/>
                                          </p:val>
                                        </p:tav>
                                        <p:tav tm="100000">
                                          <p:val>
                                            <p:fltVal val="0"/>
                                          </p:val>
                                        </p:tav>
                                      </p:tavLst>
                                    </p:anim>
                                    <p:anim calcmode="lin" valueType="num">
                                      <p:cBhvr>
                                        <p:cTn id="163" dur="2000"/>
                                        <p:tgtEl>
                                          <p:spTgt spid="33"/>
                                        </p:tgtEl>
                                        <p:attrNameLst>
                                          <p:attrName>ppt_h</p:attrName>
                                        </p:attrNameLst>
                                      </p:cBhvr>
                                      <p:tavLst>
                                        <p:tav tm="0">
                                          <p:val>
                                            <p:strVal val="ppt_h"/>
                                          </p:val>
                                        </p:tav>
                                        <p:tav tm="100000">
                                          <p:val>
                                            <p:fltVal val="0"/>
                                          </p:val>
                                        </p:tav>
                                      </p:tavLst>
                                    </p:anim>
                                    <p:anim calcmode="lin" valueType="num">
                                      <p:cBhvr>
                                        <p:cTn id="164" dur="2000"/>
                                        <p:tgtEl>
                                          <p:spTgt spid="33"/>
                                        </p:tgtEl>
                                        <p:attrNameLst>
                                          <p:attrName>style.rotation</p:attrName>
                                        </p:attrNameLst>
                                      </p:cBhvr>
                                      <p:tavLst>
                                        <p:tav tm="0">
                                          <p:val>
                                            <p:fltVal val="0"/>
                                          </p:val>
                                        </p:tav>
                                        <p:tav tm="100000">
                                          <p:val>
                                            <p:fltVal val="360"/>
                                          </p:val>
                                        </p:tav>
                                      </p:tavLst>
                                    </p:anim>
                                    <p:animEffect transition="out" filter="fade">
                                      <p:cBhvr>
                                        <p:cTn id="165" dur="2000"/>
                                        <p:tgtEl>
                                          <p:spTgt spid="33"/>
                                        </p:tgtEl>
                                      </p:cBhvr>
                                    </p:animEffect>
                                    <p:set>
                                      <p:cBhvr>
                                        <p:cTn id="166" dur="1" fill="hold">
                                          <p:stCondLst>
                                            <p:cond delay="1999"/>
                                          </p:stCondLst>
                                        </p:cTn>
                                        <p:tgtEl>
                                          <p:spTgt spid="33"/>
                                        </p:tgtEl>
                                        <p:attrNameLst>
                                          <p:attrName>style.visibility</p:attrName>
                                        </p:attrNameLst>
                                      </p:cBhvr>
                                      <p:to>
                                        <p:strVal val="hidden"/>
                                      </p:to>
                                    </p:set>
                                  </p:childTnLst>
                                </p:cTn>
                              </p:par>
                              <p:par>
                                <p:cTn id="167" presetID="49" presetClass="exit" presetSubtype="0" accel="100000" fill="hold" grpId="0" nodeType="withEffect">
                                  <p:stCondLst>
                                    <p:cond delay="0"/>
                                  </p:stCondLst>
                                  <p:childTnLst>
                                    <p:anim calcmode="lin" valueType="num">
                                      <p:cBhvr>
                                        <p:cTn id="168" dur="2000"/>
                                        <p:tgtEl>
                                          <p:spTgt spid="34"/>
                                        </p:tgtEl>
                                        <p:attrNameLst>
                                          <p:attrName>ppt_w</p:attrName>
                                        </p:attrNameLst>
                                      </p:cBhvr>
                                      <p:tavLst>
                                        <p:tav tm="0">
                                          <p:val>
                                            <p:strVal val="ppt_w"/>
                                          </p:val>
                                        </p:tav>
                                        <p:tav tm="100000">
                                          <p:val>
                                            <p:fltVal val="0"/>
                                          </p:val>
                                        </p:tav>
                                      </p:tavLst>
                                    </p:anim>
                                    <p:anim calcmode="lin" valueType="num">
                                      <p:cBhvr>
                                        <p:cTn id="169" dur="2000"/>
                                        <p:tgtEl>
                                          <p:spTgt spid="34"/>
                                        </p:tgtEl>
                                        <p:attrNameLst>
                                          <p:attrName>ppt_h</p:attrName>
                                        </p:attrNameLst>
                                      </p:cBhvr>
                                      <p:tavLst>
                                        <p:tav tm="0">
                                          <p:val>
                                            <p:strVal val="ppt_h"/>
                                          </p:val>
                                        </p:tav>
                                        <p:tav tm="100000">
                                          <p:val>
                                            <p:fltVal val="0"/>
                                          </p:val>
                                        </p:tav>
                                      </p:tavLst>
                                    </p:anim>
                                    <p:anim calcmode="lin" valueType="num">
                                      <p:cBhvr>
                                        <p:cTn id="170" dur="2000"/>
                                        <p:tgtEl>
                                          <p:spTgt spid="34"/>
                                        </p:tgtEl>
                                        <p:attrNameLst>
                                          <p:attrName>style.rotation</p:attrName>
                                        </p:attrNameLst>
                                      </p:cBhvr>
                                      <p:tavLst>
                                        <p:tav tm="0">
                                          <p:val>
                                            <p:fltVal val="0"/>
                                          </p:val>
                                        </p:tav>
                                        <p:tav tm="100000">
                                          <p:val>
                                            <p:fltVal val="360"/>
                                          </p:val>
                                        </p:tav>
                                      </p:tavLst>
                                    </p:anim>
                                    <p:animEffect transition="out" filter="fade">
                                      <p:cBhvr>
                                        <p:cTn id="171" dur="2000"/>
                                        <p:tgtEl>
                                          <p:spTgt spid="34"/>
                                        </p:tgtEl>
                                      </p:cBhvr>
                                    </p:animEffect>
                                    <p:set>
                                      <p:cBhvr>
                                        <p:cTn id="172" dur="1" fill="hold">
                                          <p:stCondLst>
                                            <p:cond delay="1999"/>
                                          </p:stCondLst>
                                        </p:cTn>
                                        <p:tgtEl>
                                          <p:spTgt spid="34"/>
                                        </p:tgtEl>
                                        <p:attrNameLst>
                                          <p:attrName>style.visibility</p:attrName>
                                        </p:attrNameLst>
                                      </p:cBhvr>
                                      <p:to>
                                        <p:strVal val="hidden"/>
                                      </p:to>
                                    </p:set>
                                  </p:childTnLst>
                                </p:cTn>
                              </p:par>
                              <p:par>
                                <p:cTn id="173" presetID="49" presetClass="exit" presetSubtype="0" accel="100000" fill="hold" grpId="0" nodeType="withEffect">
                                  <p:stCondLst>
                                    <p:cond delay="0"/>
                                  </p:stCondLst>
                                  <p:childTnLst>
                                    <p:anim calcmode="lin" valueType="num">
                                      <p:cBhvr>
                                        <p:cTn id="174" dur="2000"/>
                                        <p:tgtEl>
                                          <p:spTgt spid="39"/>
                                        </p:tgtEl>
                                        <p:attrNameLst>
                                          <p:attrName>ppt_w</p:attrName>
                                        </p:attrNameLst>
                                      </p:cBhvr>
                                      <p:tavLst>
                                        <p:tav tm="0">
                                          <p:val>
                                            <p:strVal val="ppt_w"/>
                                          </p:val>
                                        </p:tav>
                                        <p:tav tm="100000">
                                          <p:val>
                                            <p:fltVal val="0"/>
                                          </p:val>
                                        </p:tav>
                                      </p:tavLst>
                                    </p:anim>
                                    <p:anim calcmode="lin" valueType="num">
                                      <p:cBhvr>
                                        <p:cTn id="175" dur="2000"/>
                                        <p:tgtEl>
                                          <p:spTgt spid="39"/>
                                        </p:tgtEl>
                                        <p:attrNameLst>
                                          <p:attrName>ppt_h</p:attrName>
                                        </p:attrNameLst>
                                      </p:cBhvr>
                                      <p:tavLst>
                                        <p:tav tm="0">
                                          <p:val>
                                            <p:strVal val="ppt_h"/>
                                          </p:val>
                                        </p:tav>
                                        <p:tav tm="100000">
                                          <p:val>
                                            <p:fltVal val="0"/>
                                          </p:val>
                                        </p:tav>
                                      </p:tavLst>
                                    </p:anim>
                                    <p:anim calcmode="lin" valueType="num">
                                      <p:cBhvr>
                                        <p:cTn id="176" dur="2000"/>
                                        <p:tgtEl>
                                          <p:spTgt spid="39"/>
                                        </p:tgtEl>
                                        <p:attrNameLst>
                                          <p:attrName>style.rotation</p:attrName>
                                        </p:attrNameLst>
                                      </p:cBhvr>
                                      <p:tavLst>
                                        <p:tav tm="0">
                                          <p:val>
                                            <p:fltVal val="0"/>
                                          </p:val>
                                        </p:tav>
                                        <p:tav tm="100000">
                                          <p:val>
                                            <p:fltVal val="360"/>
                                          </p:val>
                                        </p:tav>
                                      </p:tavLst>
                                    </p:anim>
                                    <p:animEffect transition="out" filter="fade">
                                      <p:cBhvr>
                                        <p:cTn id="177" dur="2000"/>
                                        <p:tgtEl>
                                          <p:spTgt spid="39"/>
                                        </p:tgtEl>
                                      </p:cBhvr>
                                    </p:animEffect>
                                    <p:set>
                                      <p:cBhvr>
                                        <p:cTn id="178" dur="1" fill="hold">
                                          <p:stCondLst>
                                            <p:cond delay="1999"/>
                                          </p:stCondLst>
                                        </p:cTn>
                                        <p:tgtEl>
                                          <p:spTgt spid="39"/>
                                        </p:tgtEl>
                                        <p:attrNameLst>
                                          <p:attrName>style.visibility</p:attrName>
                                        </p:attrNameLst>
                                      </p:cBhvr>
                                      <p:to>
                                        <p:strVal val="hidden"/>
                                      </p:to>
                                    </p:set>
                                  </p:childTnLst>
                                </p:cTn>
                              </p:par>
                              <p:par>
                                <p:cTn id="179" presetID="49" presetClass="exit" presetSubtype="0" accel="100000" fill="hold" grpId="0" nodeType="withEffect">
                                  <p:stCondLst>
                                    <p:cond delay="0"/>
                                  </p:stCondLst>
                                  <p:childTnLst>
                                    <p:anim calcmode="lin" valueType="num">
                                      <p:cBhvr>
                                        <p:cTn id="180" dur="2000"/>
                                        <p:tgtEl>
                                          <p:spTgt spid="42"/>
                                        </p:tgtEl>
                                        <p:attrNameLst>
                                          <p:attrName>ppt_w</p:attrName>
                                        </p:attrNameLst>
                                      </p:cBhvr>
                                      <p:tavLst>
                                        <p:tav tm="0">
                                          <p:val>
                                            <p:strVal val="ppt_w"/>
                                          </p:val>
                                        </p:tav>
                                        <p:tav tm="100000">
                                          <p:val>
                                            <p:fltVal val="0"/>
                                          </p:val>
                                        </p:tav>
                                      </p:tavLst>
                                    </p:anim>
                                    <p:anim calcmode="lin" valueType="num">
                                      <p:cBhvr>
                                        <p:cTn id="181" dur="2000"/>
                                        <p:tgtEl>
                                          <p:spTgt spid="42"/>
                                        </p:tgtEl>
                                        <p:attrNameLst>
                                          <p:attrName>ppt_h</p:attrName>
                                        </p:attrNameLst>
                                      </p:cBhvr>
                                      <p:tavLst>
                                        <p:tav tm="0">
                                          <p:val>
                                            <p:strVal val="ppt_h"/>
                                          </p:val>
                                        </p:tav>
                                        <p:tav tm="100000">
                                          <p:val>
                                            <p:fltVal val="0"/>
                                          </p:val>
                                        </p:tav>
                                      </p:tavLst>
                                    </p:anim>
                                    <p:anim calcmode="lin" valueType="num">
                                      <p:cBhvr>
                                        <p:cTn id="182" dur="2000"/>
                                        <p:tgtEl>
                                          <p:spTgt spid="42"/>
                                        </p:tgtEl>
                                        <p:attrNameLst>
                                          <p:attrName>style.rotation</p:attrName>
                                        </p:attrNameLst>
                                      </p:cBhvr>
                                      <p:tavLst>
                                        <p:tav tm="0">
                                          <p:val>
                                            <p:fltVal val="0"/>
                                          </p:val>
                                        </p:tav>
                                        <p:tav tm="100000">
                                          <p:val>
                                            <p:fltVal val="360"/>
                                          </p:val>
                                        </p:tav>
                                      </p:tavLst>
                                    </p:anim>
                                    <p:animEffect transition="out" filter="fade">
                                      <p:cBhvr>
                                        <p:cTn id="183" dur="2000"/>
                                        <p:tgtEl>
                                          <p:spTgt spid="42"/>
                                        </p:tgtEl>
                                      </p:cBhvr>
                                    </p:animEffect>
                                    <p:set>
                                      <p:cBhvr>
                                        <p:cTn id="184" dur="1" fill="hold">
                                          <p:stCondLst>
                                            <p:cond delay="1999"/>
                                          </p:stCondLst>
                                        </p:cTn>
                                        <p:tgtEl>
                                          <p:spTgt spid="42"/>
                                        </p:tgtEl>
                                        <p:attrNameLst>
                                          <p:attrName>style.visibility</p:attrName>
                                        </p:attrNameLst>
                                      </p:cBhvr>
                                      <p:to>
                                        <p:strVal val="hidden"/>
                                      </p:to>
                                    </p:set>
                                  </p:childTnLst>
                                </p:cTn>
                              </p:par>
                              <p:par>
                                <p:cTn id="185" presetID="49" presetClass="exit" presetSubtype="0" accel="100000" fill="hold" grpId="0" nodeType="withEffect">
                                  <p:stCondLst>
                                    <p:cond delay="0"/>
                                  </p:stCondLst>
                                  <p:childTnLst>
                                    <p:anim calcmode="lin" valueType="num">
                                      <p:cBhvr>
                                        <p:cTn id="186" dur="2000"/>
                                        <p:tgtEl>
                                          <p:spTgt spid="46"/>
                                        </p:tgtEl>
                                        <p:attrNameLst>
                                          <p:attrName>ppt_w</p:attrName>
                                        </p:attrNameLst>
                                      </p:cBhvr>
                                      <p:tavLst>
                                        <p:tav tm="0">
                                          <p:val>
                                            <p:strVal val="ppt_w"/>
                                          </p:val>
                                        </p:tav>
                                        <p:tav tm="100000">
                                          <p:val>
                                            <p:fltVal val="0"/>
                                          </p:val>
                                        </p:tav>
                                      </p:tavLst>
                                    </p:anim>
                                    <p:anim calcmode="lin" valueType="num">
                                      <p:cBhvr>
                                        <p:cTn id="187" dur="2000"/>
                                        <p:tgtEl>
                                          <p:spTgt spid="46"/>
                                        </p:tgtEl>
                                        <p:attrNameLst>
                                          <p:attrName>ppt_h</p:attrName>
                                        </p:attrNameLst>
                                      </p:cBhvr>
                                      <p:tavLst>
                                        <p:tav tm="0">
                                          <p:val>
                                            <p:strVal val="ppt_h"/>
                                          </p:val>
                                        </p:tav>
                                        <p:tav tm="100000">
                                          <p:val>
                                            <p:fltVal val="0"/>
                                          </p:val>
                                        </p:tav>
                                      </p:tavLst>
                                    </p:anim>
                                    <p:anim calcmode="lin" valueType="num">
                                      <p:cBhvr>
                                        <p:cTn id="188" dur="2000"/>
                                        <p:tgtEl>
                                          <p:spTgt spid="46"/>
                                        </p:tgtEl>
                                        <p:attrNameLst>
                                          <p:attrName>style.rotation</p:attrName>
                                        </p:attrNameLst>
                                      </p:cBhvr>
                                      <p:tavLst>
                                        <p:tav tm="0">
                                          <p:val>
                                            <p:fltVal val="0"/>
                                          </p:val>
                                        </p:tav>
                                        <p:tav tm="100000">
                                          <p:val>
                                            <p:fltVal val="360"/>
                                          </p:val>
                                        </p:tav>
                                      </p:tavLst>
                                    </p:anim>
                                    <p:animEffect transition="out" filter="fade">
                                      <p:cBhvr>
                                        <p:cTn id="189" dur="2000"/>
                                        <p:tgtEl>
                                          <p:spTgt spid="46"/>
                                        </p:tgtEl>
                                      </p:cBhvr>
                                    </p:animEffect>
                                    <p:set>
                                      <p:cBhvr>
                                        <p:cTn id="190" dur="1" fill="hold">
                                          <p:stCondLst>
                                            <p:cond delay="1999"/>
                                          </p:stCondLst>
                                        </p:cTn>
                                        <p:tgtEl>
                                          <p:spTgt spid="46"/>
                                        </p:tgtEl>
                                        <p:attrNameLst>
                                          <p:attrName>style.visibility</p:attrName>
                                        </p:attrNameLst>
                                      </p:cBhvr>
                                      <p:to>
                                        <p:strVal val="hidden"/>
                                      </p:to>
                                    </p:set>
                                  </p:childTnLst>
                                </p:cTn>
                              </p:par>
                              <p:par>
                                <p:cTn id="191" presetID="49" presetClass="exit" presetSubtype="0" accel="100000" fill="hold" grpId="0" nodeType="withEffect">
                                  <p:stCondLst>
                                    <p:cond delay="0"/>
                                  </p:stCondLst>
                                  <p:childTnLst>
                                    <p:anim calcmode="lin" valueType="num">
                                      <p:cBhvr>
                                        <p:cTn id="192" dur="2000"/>
                                        <p:tgtEl>
                                          <p:spTgt spid="52"/>
                                        </p:tgtEl>
                                        <p:attrNameLst>
                                          <p:attrName>ppt_w</p:attrName>
                                        </p:attrNameLst>
                                      </p:cBhvr>
                                      <p:tavLst>
                                        <p:tav tm="0">
                                          <p:val>
                                            <p:strVal val="ppt_w"/>
                                          </p:val>
                                        </p:tav>
                                        <p:tav tm="100000">
                                          <p:val>
                                            <p:fltVal val="0"/>
                                          </p:val>
                                        </p:tav>
                                      </p:tavLst>
                                    </p:anim>
                                    <p:anim calcmode="lin" valueType="num">
                                      <p:cBhvr>
                                        <p:cTn id="193" dur="2000"/>
                                        <p:tgtEl>
                                          <p:spTgt spid="52"/>
                                        </p:tgtEl>
                                        <p:attrNameLst>
                                          <p:attrName>ppt_h</p:attrName>
                                        </p:attrNameLst>
                                      </p:cBhvr>
                                      <p:tavLst>
                                        <p:tav tm="0">
                                          <p:val>
                                            <p:strVal val="ppt_h"/>
                                          </p:val>
                                        </p:tav>
                                        <p:tav tm="100000">
                                          <p:val>
                                            <p:fltVal val="0"/>
                                          </p:val>
                                        </p:tav>
                                      </p:tavLst>
                                    </p:anim>
                                    <p:anim calcmode="lin" valueType="num">
                                      <p:cBhvr>
                                        <p:cTn id="194" dur="2000"/>
                                        <p:tgtEl>
                                          <p:spTgt spid="52"/>
                                        </p:tgtEl>
                                        <p:attrNameLst>
                                          <p:attrName>style.rotation</p:attrName>
                                        </p:attrNameLst>
                                      </p:cBhvr>
                                      <p:tavLst>
                                        <p:tav tm="0">
                                          <p:val>
                                            <p:fltVal val="0"/>
                                          </p:val>
                                        </p:tav>
                                        <p:tav tm="100000">
                                          <p:val>
                                            <p:fltVal val="360"/>
                                          </p:val>
                                        </p:tav>
                                      </p:tavLst>
                                    </p:anim>
                                    <p:animEffect transition="out" filter="fade">
                                      <p:cBhvr>
                                        <p:cTn id="195" dur="2000"/>
                                        <p:tgtEl>
                                          <p:spTgt spid="52"/>
                                        </p:tgtEl>
                                      </p:cBhvr>
                                    </p:animEffect>
                                    <p:set>
                                      <p:cBhvr>
                                        <p:cTn id="196" dur="1" fill="hold">
                                          <p:stCondLst>
                                            <p:cond delay="1999"/>
                                          </p:stCondLst>
                                        </p:cTn>
                                        <p:tgtEl>
                                          <p:spTgt spid="52"/>
                                        </p:tgtEl>
                                        <p:attrNameLst>
                                          <p:attrName>style.visibility</p:attrName>
                                        </p:attrNameLst>
                                      </p:cBhvr>
                                      <p:to>
                                        <p:strVal val="hidden"/>
                                      </p:to>
                                    </p:set>
                                  </p:childTnLst>
                                </p:cTn>
                              </p:par>
                              <p:par>
                                <p:cTn id="197" presetID="49" presetClass="exit" presetSubtype="0" accel="100000" fill="hold" grpId="0" nodeType="withEffect">
                                  <p:stCondLst>
                                    <p:cond delay="0"/>
                                  </p:stCondLst>
                                  <p:childTnLst>
                                    <p:anim calcmode="lin" valueType="num">
                                      <p:cBhvr>
                                        <p:cTn id="198" dur="2000"/>
                                        <p:tgtEl>
                                          <p:spTgt spid="54"/>
                                        </p:tgtEl>
                                        <p:attrNameLst>
                                          <p:attrName>ppt_w</p:attrName>
                                        </p:attrNameLst>
                                      </p:cBhvr>
                                      <p:tavLst>
                                        <p:tav tm="0">
                                          <p:val>
                                            <p:strVal val="ppt_w"/>
                                          </p:val>
                                        </p:tav>
                                        <p:tav tm="100000">
                                          <p:val>
                                            <p:fltVal val="0"/>
                                          </p:val>
                                        </p:tav>
                                      </p:tavLst>
                                    </p:anim>
                                    <p:anim calcmode="lin" valueType="num">
                                      <p:cBhvr>
                                        <p:cTn id="199" dur="2000"/>
                                        <p:tgtEl>
                                          <p:spTgt spid="54"/>
                                        </p:tgtEl>
                                        <p:attrNameLst>
                                          <p:attrName>ppt_h</p:attrName>
                                        </p:attrNameLst>
                                      </p:cBhvr>
                                      <p:tavLst>
                                        <p:tav tm="0">
                                          <p:val>
                                            <p:strVal val="ppt_h"/>
                                          </p:val>
                                        </p:tav>
                                        <p:tav tm="100000">
                                          <p:val>
                                            <p:fltVal val="0"/>
                                          </p:val>
                                        </p:tav>
                                      </p:tavLst>
                                    </p:anim>
                                    <p:anim calcmode="lin" valueType="num">
                                      <p:cBhvr>
                                        <p:cTn id="200" dur="2000"/>
                                        <p:tgtEl>
                                          <p:spTgt spid="54"/>
                                        </p:tgtEl>
                                        <p:attrNameLst>
                                          <p:attrName>style.rotation</p:attrName>
                                        </p:attrNameLst>
                                      </p:cBhvr>
                                      <p:tavLst>
                                        <p:tav tm="0">
                                          <p:val>
                                            <p:fltVal val="0"/>
                                          </p:val>
                                        </p:tav>
                                        <p:tav tm="100000">
                                          <p:val>
                                            <p:fltVal val="360"/>
                                          </p:val>
                                        </p:tav>
                                      </p:tavLst>
                                    </p:anim>
                                    <p:animEffect transition="out" filter="fade">
                                      <p:cBhvr>
                                        <p:cTn id="201" dur="2000"/>
                                        <p:tgtEl>
                                          <p:spTgt spid="54"/>
                                        </p:tgtEl>
                                      </p:cBhvr>
                                    </p:animEffect>
                                    <p:set>
                                      <p:cBhvr>
                                        <p:cTn id="202" dur="1" fill="hold">
                                          <p:stCondLst>
                                            <p:cond delay="1999"/>
                                          </p:stCondLst>
                                        </p:cTn>
                                        <p:tgtEl>
                                          <p:spTgt spid="54"/>
                                        </p:tgtEl>
                                        <p:attrNameLst>
                                          <p:attrName>style.visibility</p:attrName>
                                        </p:attrNameLst>
                                      </p:cBhvr>
                                      <p:to>
                                        <p:strVal val="hidden"/>
                                      </p:to>
                                    </p:set>
                                  </p:childTnLst>
                                </p:cTn>
                              </p:par>
                              <p:par>
                                <p:cTn id="203" presetID="49" presetClass="exit" presetSubtype="0" accel="100000" fill="hold" grpId="0" nodeType="withEffect">
                                  <p:stCondLst>
                                    <p:cond delay="0"/>
                                  </p:stCondLst>
                                  <p:childTnLst>
                                    <p:anim calcmode="lin" valueType="num">
                                      <p:cBhvr>
                                        <p:cTn id="204" dur="2000"/>
                                        <p:tgtEl>
                                          <p:spTgt spid="56"/>
                                        </p:tgtEl>
                                        <p:attrNameLst>
                                          <p:attrName>ppt_w</p:attrName>
                                        </p:attrNameLst>
                                      </p:cBhvr>
                                      <p:tavLst>
                                        <p:tav tm="0">
                                          <p:val>
                                            <p:strVal val="ppt_w"/>
                                          </p:val>
                                        </p:tav>
                                        <p:tav tm="100000">
                                          <p:val>
                                            <p:fltVal val="0"/>
                                          </p:val>
                                        </p:tav>
                                      </p:tavLst>
                                    </p:anim>
                                    <p:anim calcmode="lin" valueType="num">
                                      <p:cBhvr>
                                        <p:cTn id="205" dur="2000"/>
                                        <p:tgtEl>
                                          <p:spTgt spid="56"/>
                                        </p:tgtEl>
                                        <p:attrNameLst>
                                          <p:attrName>ppt_h</p:attrName>
                                        </p:attrNameLst>
                                      </p:cBhvr>
                                      <p:tavLst>
                                        <p:tav tm="0">
                                          <p:val>
                                            <p:strVal val="ppt_h"/>
                                          </p:val>
                                        </p:tav>
                                        <p:tav tm="100000">
                                          <p:val>
                                            <p:fltVal val="0"/>
                                          </p:val>
                                        </p:tav>
                                      </p:tavLst>
                                    </p:anim>
                                    <p:anim calcmode="lin" valueType="num">
                                      <p:cBhvr>
                                        <p:cTn id="206" dur="2000"/>
                                        <p:tgtEl>
                                          <p:spTgt spid="56"/>
                                        </p:tgtEl>
                                        <p:attrNameLst>
                                          <p:attrName>style.rotation</p:attrName>
                                        </p:attrNameLst>
                                      </p:cBhvr>
                                      <p:tavLst>
                                        <p:tav tm="0">
                                          <p:val>
                                            <p:fltVal val="0"/>
                                          </p:val>
                                        </p:tav>
                                        <p:tav tm="100000">
                                          <p:val>
                                            <p:fltVal val="360"/>
                                          </p:val>
                                        </p:tav>
                                      </p:tavLst>
                                    </p:anim>
                                    <p:animEffect transition="out" filter="fade">
                                      <p:cBhvr>
                                        <p:cTn id="207" dur="2000"/>
                                        <p:tgtEl>
                                          <p:spTgt spid="56"/>
                                        </p:tgtEl>
                                      </p:cBhvr>
                                    </p:animEffect>
                                    <p:set>
                                      <p:cBhvr>
                                        <p:cTn id="208" dur="1" fill="hold">
                                          <p:stCondLst>
                                            <p:cond delay="1999"/>
                                          </p:stCondLst>
                                        </p:cTn>
                                        <p:tgtEl>
                                          <p:spTgt spid="56"/>
                                        </p:tgtEl>
                                        <p:attrNameLst>
                                          <p:attrName>style.visibility</p:attrName>
                                        </p:attrNameLst>
                                      </p:cBhvr>
                                      <p:to>
                                        <p:strVal val="hidden"/>
                                      </p:to>
                                    </p:set>
                                  </p:childTnLst>
                                </p:cTn>
                              </p:par>
                              <p:par>
                                <p:cTn id="209" presetID="49" presetClass="exit" presetSubtype="0" accel="100000" fill="hold" grpId="0" nodeType="withEffect">
                                  <p:stCondLst>
                                    <p:cond delay="0"/>
                                  </p:stCondLst>
                                  <p:childTnLst>
                                    <p:anim calcmode="lin" valueType="num">
                                      <p:cBhvr>
                                        <p:cTn id="210" dur="2000"/>
                                        <p:tgtEl>
                                          <p:spTgt spid="57"/>
                                        </p:tgtEl>
                                        <p:attrNameLst>
                                          <p:attrName>ppt_w</p:attrName>
                                        </p:attrNameLst>
                                      </p:cBhvr>
                                      <p:tavLst>
                                        <p:tav tm="0">
                                          <p:val>
                                            <p:strVal val="ppt_w"/>
                                          </p:val>
                                        </p:tav>
                                        <p:tav tm="100000">
                                          <p:val>
                                            <p:fltVal val="0"/>
                                          </p:val>
                                        </p:tav>
                                      </p:tavLst>
                                    </p:anim>
                                    <p:anim calcmode="lin" valueType="num">
                                      <p:cBhvr>
                                        <p:cTn id="211" dur="2000"/>
                                        <p:tgtEl>
                                          <p:spTgt spid="57"/>
                                        </p:tgtEl>
                                        <p:attrNameLst>
                                          <p:attrName>ppt_h</p:attrName>
                                        </p:attrNameLst>
                                      </p:cBhvr>
                                      <p:tavLst>
                                        <p:tav tm="0">
                                          <p:val>
                                            <p:strVal val="ppt_h"/>
                                          </p:val>
                                        </p:tav>
                                        <p:tav tm="100000">
                                          <p:val>
                                            <p:fltVal val="0"/>
                                          </p:val>
                                        </p:tav>
                                      </p:tavLst>
                                    </p:anim>
                                    <p:anim calcmode="lin" valueType="num">
                                      <p:cBhvr>
                                        <p:cTn id="212" dur="2000"/>
                                        <p:tgtEl>
                                          <p:spTgt spid="57"/>
                                        </p:tgtEl>
                                        <p:attrNameLst>
                                          <p:attrName>style.rotation</p:attrName>
                                        </p:attrNameLst>
                                      </p:cBhvr>
                                      <p:tavLst>
                                        <p:tav tm="0">
                                          <p:val>
                                            <p:fltVal val="0"/>
                                          </p:val>
                                        </p:tav>
                                        <p:tav tm="100000">
                                          <p:val>
                                            <p:fltVal val="360"/>
                                          </p:val>
                                        </p:tav>
                                      </p:tavLst>
                                    </p:anim>
                                    <p:animEffect transition="out" filter="fade">
                                      <p:cBhvr>
                                        <p:cTn id="213" dur="2000"/>
                                        <p:tgtEl>
                                          <p:spTgt spid="57"/>
                                        </p:tgtEl>
                                      </p:cBhvr>
                                    </p:animEffect>
                                    <p:set>
                                      <p:cBhvr>
                                        <p:cTn id="214" dur="1" fill="hold">
                                          <p:stCondLst>
                                            <p:cond delay="1999"/>
                                          </p:stCondLst>
                                        </p:cTn>
                                        <p:tgtEl>
                                          <p:spTgt spid="57"/>
                                        </p:tgtEl>
                                        <p:attrNameLst>
                                          <p:attrName>style.visibility</p:attrName>
                                        </p:attrNameLst>
                                      </p:cBhvr>
                                      <p:to>
                                        <p:strVal val="hidden"/>
                                      </p:to>
                                    </p:set>
                                  </p:childTnLst>
                                </p:cTn>
                              </p:par>
                              <p:par>
                                <p:cTn id="215" presetID="49" presetClass="exit" presetSubtype="0" accel="100000" fill="hold" grpId="0" nodeType="withEffect">
                                  <p:stCondLst>
                                    <p:cond delay="0"/>
                                  </p:stCondLst>
                                  <p:childTnLst>
                                    <p:anim calcmode="lin" valueType="num">
                                      <p:cBhvr>
                                        <p:cTn id="216" dur="2000"/>
                                        <p:tgtEl>
                                          <p:spTgt spid="58"/>
                                        </p:tgtEl>
                                        <p:attrNameLst>
                                          <p:attrName>ppt_w</p:attrName>
                                        </p:attrNameLst>
                                      </p:cBhvr>
                                      <p:tavLst>
                                        <p:tav tm="0">
                                          <p:val>
                                            <p:strVal val="ppt_w"/>
                                          </p:val>
                                        </p:tav>
                                        <p:tav tm="100000">
                                          <p:val>
                                            <p:fltVal val="0"/>
                                          </p:val>
                                        </p:tav>
                                      </p:tavLst>
                                    </p:anim>
                                    <p:anim calcmode="lin" valueType="num">
                                      <p:cBhvr>
                                        <p:cTn id="217" dur="2000"/>
                                        <p:tgtEl>
                                          <p:spTgt spid="58"/>
                                        </p:tgtEl>
                                        <p:attrNameLst>
                                          <p:attrName>ppt_h</p:attrName>
                                        </p:attrNameLst>
                                      </p:cBhvr>
                                      <p:tavLst>
                                        <p:tav tm="0">
                                          <p:val>
                                            <p:strVal val="ppt_h"/>
                                          </p:val>
                                        </p:tav>
                                        <p:tav tm="100000">
                                          <p:val>
                                            <p:fltVal val="0"/>
                                          </p:val>
                                        </p:tav>
                                      </p:tavLst>
                                    </p:anim>
                                    <p:anim calcmode="lin" valueType="num">
                                      <p:cBhvr>
                                        <p:cTn id="218" dur="2000"/>
                                        <p:tgtEl>
                                          <p:spTgt spid="58"/>
                                        </p:tgtEl>
                                        <p:attrNameLst>
                                          <p:attrName>style.rotation</p:attrName>
                                        </p:attrNameLst>
                                      </p:cBhvr>
                                      <p:tavLst>
                                        <p:tav tm="0">
                                          <p:val>
                                            <p:fltVal val="0"/>
                                          </p:val>
                                        </p:tav>
                                        <p:tav tm="100000">
                                          <p:val>
                                            <p:fltVal val="360"/>
                                          </p:val>
                                        </p:tav>
                                      </p:tavLst>
                                    </p:anim>
                                    <p:animEffect transition="out" filter="fade">
                                      <p:cBhvr>
                                        <p:cTn id="219" dur="2000"/>
                                        <p:tgtEl>
                                          <p:spTgt spid="58"/>
                                        </p:tgtEl>
                                      </p:cBhvr>
                                    </p:animEffect>
                                    <p:set>
                                      <p:cBhvr>
                                        <p:cTn id="220" dur="1" fill="hold">
                                          <p:stCondLst>
                                            <p:cond delay="1999"/>
                                          </p:stCondLst>
                                        </p:cTn>
                                        <p:tgtEl>
                                          <p:spTgt spid="58"/>
                                        </p:tgtEl>
                                        <p:attrNameLst>
                                          <p:attrName>style.visibility</p:attrName>
                                        </p:attrNameLst>
                                      </p:cBhvr>
                                      <p:to>
                                        <p:strVal val="hidden"/>
                                      </p:to>
                                    </p:set>
                                  </p:childTnLst>
                                </p:cTn>
                              </p:par>
                              <p:par>
                                <p:cTn id="221" presetID="49" presetClass="exit" presetSubtype="0" accel="100000" fill="hold" grpId="0" nodeType="withEffect">
                                  <p:stCondLst>
                                    <p:cond delay="0"/>
                                  </p:stCondLst>
                                  <p:childTnLst>
                                    <p:anim calcmode="lin" valueType="num">
                                      <p:cBhvr>
                                        <p:cTn id="222" dur="2000"/>
                                        <p:tgtEl>
                                          <p:spTgt spid="59"/>
                                        </p:tgtEl>
                                        <p:attrNameLst>
                                          <p:attrName>ppt_w</p:attrName>
                                        </p:attrNameLst>
                                      </p:cBhvr>
                                      <p:tavLst>
                                        <p:tav tm="0">
                                          <p:val>
                                            <p:strVal val="ppt_w"/>
                                          </p:val>
                                        </p:tav>
                                        <p:tav tm="100000">
                                          <p:val>
                                            <p:fltVal val="0"/>
                                          </p:val>
                                        </p:tav>
                                      </p:tavLst>
                                    </p:anim>
                                    <p:anim calcmode="lin" valueType="num">
                                      <p:cBhvr>
                                        <p:cTn id="223" dur="2000"/>
                                        <p:tgtEl>
                                          <p:spTgt spid="59"/>
                                        </p:tgtEl>
                                        <p:attrNameLst>
                                          <p:attrName>ppt_h</p:attrName>
                                        </p:attrNameLst>
                                      </p:cBhvr>
                                      <p:tavLst>
                                        <p:tav tm="0">
                                          <p:val>
                                            <p:strVal val="ppt_h"/>
                                          </p:val>
                                        </p:tav>
                                        <p:tav tm="100000">
                                          <p:val>
                                            <p:fltVal val="0"/>
                                          </p:val>
                                        </p:tav>
                                      </p:tavLst>
                                    </p:anim>
                                    <p:anim calcmode="lin" valueType="num">
                                      <p:cBhvr>
                                        <p:cTn id="224" dur="2000"/>
                                        <p:tgtEl>
                                          <p:spTgt spid="59"/>
                                        </p:tgtEl>
                                        <p:attrNameLst>
                                          <p:attrName>style.rotation</p:attrName>
                                        </p:attrNameLst>
                                      </p:cBhvr>
                                      <p:tavLst>
                                        <p:tav tm="0">
                                          <p:val>
                                            <p:fltVal val="0"/>
                                          </p:val>
                                        </p:tav>
                                        <p:tav tm="100000">
                                          <p:val>
                                            <p:fltVal val="360"/>
                                          </p:val>
                                        </p:tav>
                                      </p:tavLst>
                                    </p:anim>
                                    <p:animEffect transition="out" filter="fade">
                                      <p:cBhvr>
                                        <p:cTn id="225" dur="2000"/>
                                        <p:tgtEl>
                                          <p:spTgt spid="59"/>
                                        </p:tgtEl>
                                      </p:cBhvr>
                                    </p:animEffect>
                                    <p:set>
                                      <p:cBhvr>
                                        <p:cTn id="226" dur="1" fill="hold">
                                          <p:stCondLst>
                                            <p:cond delay="1999"/>
                                          </p:stCondLst>
                                        </p:cTn>
                                        <p:tgtEl>
                                          <p:spTgt spid="59"/>
                                        </p:tgtEl>
                                        <p:attrNameLst>
                                          <p:attrName>style.visibility</p:attrName>
                                        </p:attrNameLst>
                                      </p:cBhvr>
                                      <p:to>
                                        <p:strVal val="hidden"/>
                                      </p:to>
                                    </p:set>
                                  </p:childTnLst>
                                </p:cTn>
                              </p:par>
                              <p:par>
                                <p:cTn id="227" presetID="49" presetClass="exit" presetSubtype="0" accel="100000" fill="hold" grpId="0" nodeType="withEffect">
                                  <p:stCondLst>
                                    <p:cond delay="0"/>
                                  </p:stCondLst>
                                  <p:childTnLst>
                                    <p:anim calcmode="lin" valueType="num">
                                      <p:cBhvr>
                                        <p:cTn id="228" dur="2000"/>
                                        <p:tgtEl>
                                          <p:spTgt spid="60"/>
                                        </p:tgtEl>
                                        <p:attrNameLst>
                                          <p:attrName>ppt_w</p:attrName>
                                        </p:attrNameLst>
                                      </p:cBhvr>
                                      <p:tavLst>
                                        <p:tav tm="0">
                                          <p:val>
                                            <p:strVal val="ppt_w"/>
                                          </p:val>
                                        </p:tav>
                                        <p:tav tm="100000">
                                          <p:val>
                                            <p:fltVal val="0"/>
                                          </p:val>
                                        </p:tav>
                                      </p:tavLst>
                                    </p:anim>
                                    <p:anim calcmode="lin" valueType="num">
                                      <p:cBhvr>
                                        <p:cTn id="229" dur="2000"/>
                                        <p:tgtEl>
                                          <p:spTgt spid="60"/>
                                        </p:tgtEl>
                                        <p:attrNameLst>
                                          <p:attrName>ppt_h</p:attrName>
                                        </p:attrNameLst>
                                      </p:cBhvr>
                                      <p:tavLst>
                                        <p:tav tm="0">
                                          <p:val>
                                            <p:strVal val="ppt_h"/>
                                          </p:val>
                                        </p:tav>
                                        <p:tav tm="100000">
                                          <p:val>
                                            <p:fltVal val="0"/>
                                          </p:val>
                                        </p:tav>
                                      </p:tavLst>
                                    </p:anim>
                                    <p:anim calcmode="lin" valueType="num">
                                      <p:cBhvr>
                                        <p:cTn id="230" dur="2000"/>
                                        <p:tgtEl>
                                          <p:spTgt spid="60"/>
                                        </p:tgtEl>
                                        <p:attrNameLst>
                                          <p:attrName>style.rotation</p:attrName>
                                        </p:attrNameLst>
                                      </p:cBhvr>
                                      <p:tavLst>
                                        <p:tav tm="0">
                                          <p:val>
                                            <p:fltVal val="0"/>
                                          </p:val>
                                        </p:tav>
                                        <p:tav tm="100000">
                                          <p:val>
                                            <p:fltVal val="360"/>
                                          </p:val>
                                        </p:tav>
                                      </p:tavLst>
                                    </p:anim>
                                    <p:animEffect transition="out" filter="fade">
                                      <p:cBhvr>
                                        <p:cTn id="231" dur="2000"/>
                                        <p:tgtEl>
                                          <p:spTgt spid="60"/>
                                        </p:tgtEl>
                                      </p:cBhvr>
                                    </p:animEffect>
                                    <p:set>
                                      <p:cBhvr>
                                        <p:cTn id="232" dur="1" fill="hold">
                                          <p:stCondLst>
                                            <p:cond delay="1999"/>
                                          </p:stCondLst>
                                        </p:cTn>
                                        <p:tgtEl>
                                          <p:spTgt spid="60"/>
                                        </p:tgtEl>
                                        <p:attrNameLst>
                                          <p:attrName>style.visibility</p:attrName>
                                        </p:attrNameLst>
                                      </p:cBhvr>
                                      <p:to>
                                        <p:strVal val="hidden"/>
                                      </p:to>
                                    </p:set>
                                  </p:childTnLst>
                                </p:cTn>
                              </p:par>
                              <p:par>
                                <p:cTn id="233" presetID="49" presetClass="exit" presetSubtype="0" accel="100000" fill="hold" grpId="0" nodeType="withEffect">
                                  <p:stCondLst>
                                    <p:cond delay="0"/>
                                  </p:stCondLst>
                                  <p:childTnLst>
                                    <p:anim calcmode="lin" valueType="num">
                                      <p:cBhvr>
                                        <p:cTn id="234" dur="2000"/>
                                        <p:tgtEl>
                                          <p:spTgt spid="63"/>
                                        </p:tgtEl>
                                        <p:attrNameLst>
                                          <p:attrName>ppt_w</p:attrName>
                                        </p:attrNameLst>
                                      </p:cBhvr>
                                      <p:tavLst>
                                        <p:tav tm="0">
                                          <p:val>
                                            <p:strVal val="ppt_w"/>
                                          </p:val>
                                        </p:tav>
                                        <p:tav tm="100000">
                                          <p:val>
                                            <p:fltVal val="0"/>
                                          </p:val>
                                        </p:tav>
                                      </p:tavLst>
                                    </p:anim>
                                    <p:anim calcmode="lin" valueType="num">
                                      <p:cBhvr>
                                        <p:cTn id="235" dur="2000"/>
                                        <p:tgtEl>
                                          <p:spTgt spid="63"/>
                                        </p:tgtEl>
                                        <p:attrNameLst>
                                          <p:attrName>ppt_h</p:attrName>
                                        </p:attrNameLst>
                                      </p:cBhvr>
                                      <p:tavLst>
                                        <p:tav tm="0">
                                          <p:val>
                                            <p:strVal val="ppt_h"/>
                                          </p:val>
                                        </p:tav>
                                        <p:tav tm="100000">
                                          <p:val>
                                            <p:fltVal val="0"/>
                                          </p:val>
                                        </p:tav>
                                      </p:tavLst>
                                    </p:anim>
                                    <p:anim calcmode="lin" valueType="num">
                                      <p:cBhvr>
                                        <p:cTn id="236" dur="2000"/>
                                        <p:tgtEl>
                                          <p:spTgt spid="63"/>
                                        </p:tgtEl>
                                        <p:attrNameLst>
                                          <p:attrName>style.rotation</p:attrName>
                                        </p:attrNameLst>
                                      </p:cBhvr>
                                      <p:tavLst>
                                        <p:tav tm="0">
                                          <p:val>
                                            <p:fltVal val="0"/>
                                          </p:val>
                                        </p:tav>
                                        <p:tav tm="100000">
                                          <p:val>
                                            <p:fltVal val="360"/>
                                          </p:val>
                                        </p:tav>
                                      </p:tavLst>
                                    </p:anim>
                                    <p:animEffect transition="out" filter="fade">
                                      <p:cBhvr>
                                        <p:cTn id="237" dur="2000"/>
                                        <p:tgtEl>
                                          <p:spTgt spid="63"/>
                                        </p:tgtEl>
                                      </p:cBhvr>
                                    </p:animEffect>
                                    <p:set>
                                      <p:cBhvr>
                                        <p:cTn id="238" dur="1" fill="hold">
                                          <p:stCondLst>
                                            <p:cond delay="1999"/>
                                          </p:stCondLst>
                                        </p:cTn>
                                        <p:tgtEl>
                                          <p:spTgt spid="63"/>
                                        </p:tgtEl>
                                        <p:attrNameLst>
                                          <p:attrName>style.visibility</p:attrName>
                                        </p:attrNameLst>
                                      </p:cBhvr>
                                      <p:to>
                                        <p:strVal val="hidden"/>
                                      </p:to>
                                    </p:set>
                                  </p:childTnLst>
                                </p:cTn>
                              </p:par>
                              <p:par>
                                <p:cTn id="239" presetID="49" presetClass="exit" presetSubtype="0" accel="100000" fill="hold" grpId="0" nodeType="withEffect">
                                  <p:stCondLst>
                                    <p:cond delay="0"/>
                                  </p:stCondLst>
                                  <p:childTnLst>
                                    <p:anim calcmode="lin" valueType="num">
                                      <p:cBhvr>
                                        <p:cTn id="240" dur="2000"/>
                                        <p:tgtEl>
                                          <p:spTgt spid="64"/>
                                        </p:tgtEl>
                                        <p:attrNameLst>
                                          <p:attrName>ppt_w</p:attrName>
                                        </p:attrNameLst>
                                      </p:cBhvr>
                                      <p:tavLst>
                                        <p:tav tm="0">
                                          <p:val>
                                            <p:strVal val="ppt_w"/>
                                          </p:val>
                                        </p:tav>
                                        <p:tav tm="100000">
                                          <p:val>
                                            <p:fltVal val="0"/>
                                          </p:val>
                                        </p:tav>
                                      </p:tavLst>
                                    </p:anim>
                                    <p:anim calcmode="lin" valueType="num">
                                      <p:cBhvr>
                                        <p:cTn id="241" dur="2000"/>
                                        <p:tgtEl>
                                          <p:spTgt spid="64"/>
                                        </p:tgtEl>
                                        <p:attrNameLst>
                                          <p:attrName>ppt_h</p:attrName>
                                        </p:attrNameLst>
                                      </p:cBhvr>
                                      <p:tavLst>
                                        <p:tav tm="0">
                                          <p:val>
                                            <p:strVal val="ppt_h"/>
                                          </p:val>
                                        </p:tav>
                                        <p:tav tm="100000">
                                          <p:val>
                                            <p:fltVal val="0"/>
                                          </p:val>
                                        </p:tav>
                                      </p:tavLst>
                                    </p:anim>
                                    <p:anim calcmode="lin" valueType="num">
                                      <p:cBhvr>
                                        <p:cTn id="242" dur="2000"/>
                                        <p:tgtEl>
                                          <p:spTgt spid="64"/>
                                        </p:tgtEl>
                                        <p:attrNameLst>
                                          <p:attrName>style.rotation</p:attrName>
                                        </p:attrNameLst>
                                      </p:cBhvr>
                                      <p:tavLst>
                                        <p:tav tm="0">
                                          <p:val>
                                            <p:fltVal val="0"/>
                                          </p:val>
                                        </p:tav>
                                        <p:tav tm="100000">
                                          <p:val>
                                            <p:fltVal val="360"/>
                                          </p:val>
                                        </p:tav>
                                      </p:tavLst>
                                    </p:anim>
                                    <p:animEffect transition="out" filter="fade">
                                      <p:cBhvr>
                                        <p:cTn id="243" dur="2000"/>
                                        <p:tgtEl>
                                          <p:spTgt spid="64"/>
                                        </p:tgtEl>
                                      </p:cBhvr>
                                    </p:animEffect>
                                    <p:set>
                                      <p:cBhvr>
                                        <p:cTn id="244" dur="1" fill="hold">
                                          <p:stCondLst>
                                            <p:cond delay="1999"/>
                                          </p:stCondLst>
                                        </p:cTn>
                                        <p:tgtEl>
                                          <p:spTgt spid="64"/>
                                        </p:tgtEl>
                                        <p:attrNameLst>
                                          <p:attrName>style.visibility</p:attrName>
                                        </p:attrNameLst>
                                      </p:cBhvr>
                                      <p:to>
                                        <p:strVal val="hidden"/>
                                      </p:to>
                                    </p:set>
                                  </p:childTnLst>
                                </p:cTn>
                              </p:par>
                              <p:par>
                                <p:cTn id="245" presetID="49" presetClass="exit" presetSubtype="0" accel="100000" fill="hold" grpId="0" nodeType="withEffect">
                                  <p:stCondLst>
                                    <p:cond delay="0"/>
                                  </p:stCondLst>
                                  <p:childTnLst>
                                    <p:anim calcmode="lin" valueType="num">
                                      <p:cBhvr>
                                        <p:cTn id="246" dur="2000"/>
                                        <p:tgtEl>
                                          <p:spTgt spid="65"/>
                                        </p:tgtEl>
                                        <p:attrNameLst>
                                          <p:attrName>ppt_w</p:attrName>
                                        </p:attrNameLst>
                                      </p:cBhvr>
                                      <p:tavLst>
                                        <p:tav tm="0">
                                          <p:val>
                                            <p:strVal val="ppt_w"/>
                                          </p:val>
                                        </p:tav>
                                        <p:tav tm="100000">
                                          <p:val>
                                            <p:fltVal val="0"/>
                                          </p:val>
                                        </p:tav>
                                      </p:tavLst>
                                    </p:anim>
                                    <p:anim calcmode="lin" valueType="num">
                                      <p:cBhvr>
                                        <p:cTn id="247" dur="2000"/>
                                        <p:tgtEl>
                                          <p:spTgt spid="65"/>
                                        </p:tgtEl>
                                        <p:attrNameLst>
                                          <p:attrName>ppt_h</p:attrName>
                                        </p:attrNameLst>
                                      </p:cBhvr>
                                      <p:tavLst>
                                        <p:tav tm="0">
                                          <p:val>
                                            <p:strVal val="ppt_h"/>
                                          </p:val>
                                        </p:tav>
                                        <p:tav tm="100000">
                                          <p:val>
                                            <p:fltVal val="0"/>
                                          </p:val>
                                        </p:tav>
                                      </p:tavLst>
                                    </p:anim>
                                    <p:anim calcmode="lin" valueType="num">
                                      <p:cBhvr>
                                        <p:cTn id="248" dur="2000"/>
                                        <p:tgtEl>
                                          <p:spTgt spid="65"/>
                                        </p:tgtEl>
                                        <p:attrNameLst>
                                          <p:attrName>style.rotation</p:attrName>
                                        </p:attrNameLst>
                                      </p:cBhvr>
                                      <p:tavLst>
                                        <p:tav tm="0">
                                          <p:val>
                                            <p:fltVal val="0"/>
                                          </p:val>
                                        </p:tav>
                                        <p:tav tm="100000">
                                          <p:val>
                                            <p:fltVal val="360"/>
                                          </p:val>
                                        </p:tav>
                                      </p:tavLst>
                                    </p:anim>
                                    <p:animEffect transition="out" filter="fade">
                                      <p:cBhvr>
                                        <p:cTn id="249" dur="2000"/>
                                        <p:tgtEl>
                                          <p:spTgt spid="65"/>
                                        </p:tgtEl>
                                      </p:cBhvr>
                                    </p:animEffect>
                                    <p:set>
                                      <p:cBhvr>
                                        <p:cTn id="250" dur="1" fill="hold">
                                          <p:stCondLst>
                                            <p:cond delay="1999"/>
                                          </p:stCondLst>
                                        </p:cTn>
                                        <p:tgtEl>
                                          <p:spTgt spid="65"/>
                                        </p:tgtEl>
                                        <p:attrNameLst>
                                          <p:attrName>style.visibility</p:attrName>
                                        </p:attrNameLst>
                                      </p:cBhvr>
                                      <p:to>
                                        <p:strVal val="hidden"/>
                                      </p:to>
                                    </p:set>
                                  </p:childTnLst>
                                </p:cTn>
                              </p:par>
                              <p:par>
                                <p:cTn id="251" presetID="49" presetClass="exit" presetSubtype="0" accel="100000" fill="hold" grpId="0" nodeType="withEffect">
                                  <p:stCondLst>
                                    <p:cond delay="0"/>
                                  </p:stCondLst>
                                  <p:childTnLst>
                                    <p:anim calcmode="lin" valueType="num">
                                      <p:cBhvr>
                                        <p:cTn id="252" dur="2000"/>
                                        <p:tgtEl>
                                          <p:spTgt spid="67"/>
                                        </p:tgtEl>
                                        <p:attrNameLst>
                                          <p:attrName>ppt_w</p:attrName>
                                        </p:attrNameLst>
                                      </p:cBhvr>
                                      <p:tavLst>
                                        <p:tav tm="0">
                                          <p:val>
                                            <p:strVal val="ppt_w"/>
                                          </p:val>
                                        </p:tav>
                                        <p:tav tm="100000">
                                          <p:val>
                                            <p:fltVal val="0"/>
                                          </p:val>
                                        </p:tav>
                                      </p:tavLst>
                                    </p:anim>
                                    <p:anim calcmode="lin" valueType="num">
                                      <p:cBhvr>
                                        <p:cTn id="253" dur="2000"/>
                                        <p:tgtEl>
                                          <p:spTgt spid="67"/>
                                        </p:tgtEl>
                                        <p:attrNameLst>
                                          <p:attrName>ppt_h</p:attrName>
                                        </p:attrNameLst>
                                      </p:cBhvr>
                                      <p:tavLst>
                                        <p:tav tm="0">
                                          <p:val>
                                            <p:strVal val="ppt_h"/>
                                          </p:val>
                                        </p:tav>
                                        <p:tav tm="100000">
                                          <p:val>
                                            <p:fltVal val="0"/>
                                          </p:val>
                                        </p:tav>
                                      </p:tavLst>
                                    </p:anim>
                                    <p:anim calcmode="lin" valueType="num">
                                      <p:cBhvr>
                                        <p:cTn id="254" dur="2000"/>
                                        <p:tgtEl>
                                          <p:spTgt spid="67"/>
                                        </p:tgtEl>
                                        <p:attrNameLst>
                                          <p:attrName>style.rotation</p:attrName>
                                        </p:attrNameLst>
                                      </p:cBhvr>
                                      <p:tavLst>
                                        <p:tav tm="0">
                                          <p:val>
                                            <p:fltVal val="0"/>
                                          </p:val>
                                        </p:tav>
                                        <p:tav tm="100000">
                                          <p:val>
                                            <p:fltVal val="360"/>
                                          </p:val>
                                        </p:tav>
                                      </p:tavLst>
                                    </p:anim>
                                    <p:animEffect transition="out" filter="fade">
                                      <p:cBhvr>
                                        <p:cTn id="255" dur="2000"/>
                                        <p:tgtEl>
                                          <p:spTgt spid="67"/>
                                        </p:tgtEl>
                                      </p:cBhvr>
                                    </p:animEffect>
                                    <p:set>
                                      <p:cBhvr>
                                        <p:cTn id="256" dur="1" fill="hold">
                                          <p:stCondLst>
                                            <p:cond delay="1999"/>
                                          </p:stCondLst>
                                        </p:cTn>
                                        <p:tgtEl>
                                          <p:spTgt spid="67"/>
                                        </p:tgtEl>
                                        <p:attrNameLst>
                                          <p:attrName>style.visibility</p:attrName>
                                        </p:attrNameLst>
                                      </p:cBhvr>
                                      <p:to>
                                        <p:strVal val="hidden"/>
                                      </p:to>
                                    </p:set>
                                  </p:childTnLst>
                                </p:cTn>
                              </p:par>
                              <p:par>
                                <p:cTn id="257" presetID="49" presetClass="exit" presetSubtype="0" accel="100000" fill="hold" grpId="0" nodeType="withEffect">
                                  <p:stCondLst>
                                    <p:cond delay="0"/>
                                  </p:stCondLst>
                                  <p:childTnLst>
                                    <p:anim calcmode="lin" valueType="num">
                                      <p:cBhvr>
                                        <p:cTn id="258" dur="2000"/>
                                        <p:tgtEl>
                                          <p:spTgt spid="68"/>
                                        </p:tgtEl>
                                        <p:attrNameLst>
                                          <p:attrName>ppt_w</p:attrName>
                                        </p:attrNameLst>
                                      </p:cBhvr>
                                      <p:tavLst>
                                        <p:tav tm="0">
                                          <p:val>
                                            <p:strVal val="ppt_w"/>
                                          </p:val>
                                        </p:tav>
                                        <p:tav tm="100000">
                                          <p:val>
                                            <p:fltVal val="0"/>
                                          </p:val>
                                        </p:tav>
                                      </p:tavLst>
                                    </p:anim>
                                    <p:anim calcmode="lin" valueType="num">
                                      <p:cBhvr>
                                        <p:cTn id="259" dur="2000"/>
                                        <p:tgtEl>
                                          <p:spTgt spid="68"/>
                                        </p:tgtEl>
                                        <p:attrNameLst>
                                          <p:attrName>ppt_h</p:attrName>
                                        </p:attrNameLst>
                                      </p:cBhvr>
                                      <p:tavLst>
                                        <p:tav tm="0">
                                          <p:val>
                                            <p:strVal val="ppt_h"/>
                                          </p:val>
                                        </p:tav>
                                        <p:tav tm="100000">
                                          <p:val>
                                            <p:fltVal val="0"/>
                                          </p:val>
                                        </p:tav>
                                      </p:tavLst>
                                    </p:anim>
                                    <p:anim calcmode="lin" valueType="num">
                                      <p:cBhvr>
                                        <p:cTn id="260" dur="2000"/>
                                        <p:tgtEl>
                                          <p:spTgt spid="68"/>
                                        </p:tgtEl>
                                        <p:attrNameLst>
                                          <p:attrName>style.rotation</p:attrName>
                                        </p:attrNameLst>
                                      </p:cBhvr>
                                      <p:tavLst>
                                        <p:tav tm="0">
                                          <p:val>
                                            <p:fltVal val="0"/>
                                          </p:val>
                                        </p:tav>
                                        <p:tav tm="100000">
                                          <p:val>
                                            <p:fltVal val="360"/>
                                          </p:val>
                                        </p:tav>
                                      </p:tavLst>
                                    </p:anim>
                                    <p:animEffect transition="out" filter="fade">
                                      <p:cBhvr>
                                        <p:cTn id="261" dur="2000"/>
                                        <p:tgtEl>
                                          <p:spTgt spid="68"/>
                                        </p:tgtEl>
                                      </p:cBhvr>
                                    </p:animEffect>
                                    <p:set>
                                      <p:cBhvr>
                                        <p:cTn id="262" dur="1" fill="hold">
                                          <p:stCondLst>
                                            <p:cond delay="1999"/>
                                          </p:stCondLst>
                                        </p:cTn>
                                        <p:tgtEl>
                                          <p:spTgt spid="68"/>
                                        </p:tgtEl>
                                        <p:attrNameLst>
                                          <p:attrName>style.visibility</p:attrName>
                                        </p:attrNameLst>
                                      </p:cBhvr>
                                      <p:to>
                                        <p:strVal val="hidden"/>
                                      </p:to>
                                    </p:set>
                                  </p:childTnLst>
                                </p:cTn>
                              </p:par>
                              <p:par>
                                <p:cTn id="263" presetID="49" presetClass="exit" presetSubtype="0" accel="100000" fill="hold" grpId="0" nodeType="withEffect">
                                  <p:stCondLst>
                                    <p:cond delay="0"/>
                                  </p:stCondLst>
                                  <p:childTnLst>
                                    <p:anim calcmode="lin" valueType="num">
                                      <p:cBhvr>
                                        <p:cTn id="264" dur="2000"/>
                                        <p:tgtEl>
                                          <p:spTgt spid="70"/>
                                        </p:tgtEl>
                                        <p:attrNameLst>
                                          <p:attrName>ppt_w</p:attrName>
                                        </p:attrNameLst>
                                      </p:cBhvr>
                                      <p:tavLst>
                                        <p:tav tm="0">
                                          <p:val>
                                            <p:strVal val="ppt_w"/>
                                          </p:val>
                                        </p:tav>
                                        <p:tav tm="100000">
                                          <p:val>
                                            <p:fltVal val="0"/>
                                          </p:val>
                                        </p:tav>
                                      </p:tavLst>
                                    </p:anim>
                                    <p:anim calcmode="lin" valueType="num">
                                      <p:cBhvr>
                                        <p:cTn id="265" dur="2000"/>
                                        <p:tgtEl>
                                          <p:spTgt spid="70"/>
                                        </p:tgtEl>
                                        <p:attrNameLst>
                                          <p:attrName>ppt_h</p:attrName>
                                        </p:attrNameLst>
                                      </p:cBhvr>
                                      <p:tavLst>
                                        <p:tav tm="0">
                                          <p:val>
                                            <p:strVal val="ppt_h"/>
                                          </p:val>
                                        </p:tav>
                                        <p:tav tm="100000">
                                          <p:val>
                                            <p:fltVal val="0"/>
                                          </p:val>
                                        </p:tav>
                                      </p:tavLst>
                                    </p:anim>
                                    <p:anim calcmode="lin" valueType="num">
                                      <p:cBhvr>
                                        <p:cTn id="266" dur="2000"/>
                                        <p:tgtEl>
                                          <p:spTgt spid="70"/>
                                        </p:tgtEl>
                                        <p:attrNameLst>
                                          <p:attrName>style.rotation</p:attrName>
                                        </p:attrNameLst>
                                      </p:cBhvr>
                                      <p:tavLst>
                                        <p:tav tm="0">
                                          <p:val>
                                            <p:fltVal val="0"/>
                                          </p:val>
                                        </p:tav>
                                        <p:tav tm="100000">
                                          <p:val>
                                            <p:fltVal val="360"/>
                                          </p:val>
                                        </p:tav>
                                      </p:tavLst>
                                    </p:anim>
                                    <p:animEffect transition="out" filter="fade">
                                      <p:cBhvr>
                                        <p:cTn id="267" dur="2000"/>
                                        <p:tgtEl>
                                          <p:spTgt spid="70"/>
                                        </p:tgtEl>
                                      </p:cBhvr>
                                    </p:animEffect>
                                    <p:set>
                                      <p:cBhvr>
                                        <p:cTn id="268" dur="1" fill="hold">
                                          <p:stCondLst>
                                            <p:cond delay="1999"/>
                                          </p:stCondLst>
                                        </p:cTn>
                                        <p:tgtEl>
                                          <p:spTgt spid="70"/>
                                        </p:tgtEl>
                                        <p:attrNameLst>
                                          <p:attrName>style.visibility</p:attrName>
                                        </p:attrNameLst>
                                      </p:cBhvr>
                                      <p:to>
                                        <p:strVal val="hidden"/>
                                      </p:to>
                                    </p:set>
                                  </p:childTnLst>
                                </p:cTn>
                              </p:par>
                              <p:par>
                                <p:cTn id="269" presetID="49" presetClass="exit" presetSubtype="0" accel="100000" fill="hold" grpId="0" nodeType="withEffect">
                                  <p:stCondLst>
                                    <p:cond delay="0"/>
                                  </p:stCondLst>
                                  <p:childTnLst>
                                    <p:anim calcmode="lin" valueType="num">
                                      <p:cBhvr>
                                        <p:cTn id="270" dur="2000"/>
                                        <p:tgtEl>
                                          <p:spTgt spid="71"/>
                                        </p:tgtEl>
                                        <p:attrNameLst>
                                          <p:attrName>ppt_w</p:attrName>
                                        </p:attrNameLst>
                                      </p:cBhvr>
                                      <p:tavLst>
                                        <p:tav tm="0">
                                          <p:val>
                                            <p:strVal val="ppt_w"/>
                                          </p:val>
                                        </p:tav>
                                        <p:tav tm="100000">
                                          <p:val>
                                            <p:fltVal val="0"/>
                                          </p:val>
                                        </p:tav>
                                      </p:tavLst>
                                    </p:anim>
                                    <p:anim calcmode="lin" valueType="num">
                                      <p:cBhvr>
                                        <p:cTn id="271" dur="2000"/>
                                        <p:tgtEl>
                                          <p:spTgt spid="71"/>
                                        </p:tgtEl>
                                        <p:attrNameLst>
                                          <p:attrName>ppt_h</p:attrName>
                                        </p:attrNameLst>
                                      </p:cBhvr>
                                      <p:tavLst>
                                        <p:tav tm="0">
                                          <p:val>
                                            <p:strVal val="ppt_h"/>
                                          </p:val>
                                        </p:tav>
                                        <p:tav tm="100000">
                                          <p:val>
                                            <p:fltVal val="0"/>
                                          </p:val>
                                        </p:tav>
                                      </p:tavLst>
                                    </p:anim>
                                    <p:anim calcmode="lin" valueType="num">
                                      <p:cBhvr>
                                        <p:cTn id="272" dur="2000"/>
                                        <p:tgtEl>
                                          <p:spTgt spid="71"/>
                                        </p:tgtEl>
                                        <p:attrNameLst>
                                          <p:attrName>style.rotation</p:attrName>
                                        </p:attrNameLst>
                                      </p:cBhvr>
                                      <p:tavLst>
                                        <p:tav tm="0">
                                          <p:val>
                                            <p:fltVal val="0"/>
                                          </p:val>
                                        </p:tav>
                                        <p:tav tm="100000">
                                          <p:val>
                                            <p:fltVal val="360"/>
                                          </p:val>
                                        </p:tav>
                                      </p:tavLst>
                                    </p:anim>
                                    <p:animEffect transition="out" filter="fade">
                                      <p:cBhvr>
                                        <p:cTn id="273" dur="2000"/>
                                        <p:tgtEl>
                                          <p:spTgt spid="71"/>
                                        </p:tgtEl>
                                      </p:cBhvr>
                                    </p:animEffect>
                                    <p:set>
                                      <p:cBhvr>
                                        <p:cTn id="274" dur="1" fill="hold">
                                          <p:stCondLst>
                                            <p:cond delay="1999"/>
                                          </p:stCondLst>
                                        </p:cTn>
                                        <p:tgtEl>
                                          <p:spTgt spid="71"/>
                                        </p:tgtEl>
                                        <p:attrNameLst>
                                          <p:attrName>style.visibility</p:attrName>
                                        </p:attrNameLst>
                                      </p:cBhvr>
                                      <p:to>
                                        <p:strVal val="hidden"/>
                                      </p:to>
                                    </p:set>
                                  </p:childTnLst>
                                </p:cTn>
                              </p:par>
                              <p:par>
                                <p:cTn id="275" presetID="49" presetClass="exit" presetSubtype="0" accel="100000" fill="hold" grpId="0" nodeType="withEffect">
                                  <p:stCondLst>
                                    <p:cond delay="0"/>
                                  </p:stCondLst>
                                  <p:childTnLst>
                                    <p:anim calcmode="lin" valueType="num">
                                      <p:cBhvr>
                                        <p:cTn id="276" dur="2000"/>
                                        <p:tgtEl>
                                          <p:spTgt spid="72"/>
                                        </p:tgtEl>
                                        <p:attrNameLst>
                                          <p:attrName>ppt_w</p:attrName>
                                        </p:attrNameLst>
                                      </p:cBhvr>
                                      <p:tavLst>
                                        <p:tav tm="0">
                                          <p:val>
                                            <p:strVal val="ppt_w"/>
                                          </p:val>
                                        </p:tav>
                                        <p:tav tm="100000">
                                          <p:val>
                                            <p:fltVal val="0"/>
                                          </p:val>
                                        </p:tav>
                                      </p:tavLst>
                                    </p:anim>
                                    <p:anim calcmode="lin" valueType="num">
                                      <p:cBhvr>
                                        <p:cTn id="277" dur="2000"/>
                                        <p:tgtEl>
                                          <p:spTgt spid="72"/>
                                        </p:tgtEl>
                                        <p:attrNameLst>
                                          <p:attrName>ppt_h</p:attrName>
                                        </p:attrNameLst>
                                      </p:cBhvr>
                                      <p:tavLst>
                                        <p:tav tm="0">
                                          <p:val>
                                            <p:strVal val="ppt_h"/>
                                          </p:val>
                                        </p:tav>
                                        <p:tav tm="100000">
                                          <p:val>
                                            <p:fltVal val="0"/>
                                          </p:val>
                                        </p:tav>
                                      </p:tavLst>
                                    </p:anim>
                                    <p:anim calcmode="lin" valueType="num">
                                      <p:cBhvr>
                                        <p:cTn id="278" dur="2000"/>
                                        <p:tgtEl>
                                          <p:spTgt spid="72"/>
                                        </p:tgtEl>
                                        <p:attrNameLst>
                                          <p:attrName>style.rotation</p:attrName>
                                        </p:attrNameLst>
                                      </p:cBhvr>
                                      <p:tavLst>
                                        <p:tav tm="0">
                                          <p:val>
                                            <p:fltVal val="0"/>
                                          </p:val>
                                        </p:tav>
                                        <p:tav tm="100000">
                                          <p:val>
                                            <p:fltVal val="360"/>
                                          </p:val>
                                        </p:tav>
                                      </p:tavLst>
                                    </p:anim>
                                    <p:animEffect transition="out" filter="fade">
                                      <p:cBhvr>
                                        <p:cTn id="279" dur="2000"/>
                                        <p:tgtEl>
                                          <p:spTgt spid="72"/>
                                        </p:tgtEl>
                                      </p:cBhvr>
                                    </p:animEffect>
                                    <p:set>
                                      <p:cBhvr>
                                        <p:cTn id="280" dur="1" fill="hold">
                                          <p:stCondLst>
                                            <p:cond delay="1999"/>
                                          </p:stCondLst>
                                        </p:cTn>
                                        <p:tgtEl>
                                          <p:spTgt spid="72"/>
                                        </p:tgtEl>
                                        <p:attrNameLst>
                                          <p:attrName>style.visibility</p:attrName>
                                        </p:attrNameLst>
                                      </p:cBhvr>
                                      <p:to>
                                        <p:strVal val="hidden"/>
                                      </p:to>
                                    </p:set>
                                  </p:childTnLst>
                                </p:cTn>
                              </p:par>
                              <p:par>
                                <p:cTn id="281" presetID="49" presetClass="exit" presetSubtype="0" accel="100000" fill="hold" grpId="0" nodeType="withEffect">
                                  <p:stCondLst>
                                    <p:cond delay="0"/>
                                  </p:stCondLst>
                                  <p:childTnLst>
                                    <p:anim calcmode="lin" valueType="num">
                                      <p:cBhvr>
                                        <p:cTn id="282" dur="2000"/>
                                        <p:tgtEl>
                                          <p:spTgt spid="73"/>
                                        </p:tgtEl>
                                        <p:attrNameLst>
                                          <p:attrName>ppt_w</p:attrName>
                                        </p:attrNameLst>
                                      </p:cBhvr>
                                      <p:tavLst>
                                        <p:tav tm="0">
                                          <p:val>
                                            <p:strVal val="ppt_w"/>
                                          </p:val>
                                        </p:tav>
                                        <p:tav tm="100000">
                                          <p:val>
                                            <p:fltVal val="0"/>
                                          </p:val>
                                        </p:tav>
                                      </p:tavLst>
                                    </p:anim>
                                    <p:anim calcmode="lin" valueType="num">
                                      <p:cBhvr>
                                        <p:cTn id="283" dur="2000"/>
                                        <p:tgtEl>
                                          <p:spTgt spid="73"/>
                                        </p:tgtEl>
                                        <p:attrNameLst>
                                          <p:attrName>ppt_h</p:attrName>
                                        </p:attrNameLst>
                                      </p:cBhvr>
                                      <p:tavLst>
                                        <p:tav tm="0">
                                          <p:val>
                                            <p:strVal val="ppt_h"/>
                                          </p:val>
                                        </p:tav>
                                        <p:tav tm="100000">
                                          <p:val>
                                            <p:fltVal val="0"/>
                                          </p:val>
                                        </p:tav>
                                      </p:tavLst>
                                    </p:anim>
                                    <p:anim calcmode="lin" valueType="num">
                                      <p:cBhvr>
                                        <p:cTn id="284" dur="2000"/>
                                        <p:tgtEl>
                                          <p:spTgt spid="73"/>
                                        </p:tgtEl>
                                        <p:attrNameLst>
                                          <p:attrName>style.rotation</p:attrName>
                                        </p:attrNameLst>
                                      </p:cBhvr>
                                      <p:tavLst>
                                        <p:tav tm="0">
                                          <p:val>
                                            <p:fltVal val="0"/>
                                          </p:val>
                                        </p:tav>
                                        <p:tav tm="100000">
                                          <p:val>
                                            <p:fltVal val="360"/>
                                          </p:val>
                                        </p:tav>
                                      </p:tavLst>
                                    </p:anim>
                                    <p:animEffect transition="out" filter="fade">
                                      <p:cBhvr>
                                        <p:cTn id="285" dur="2000"/>
                                        <p:tgtEl>
                                          <p:spTgt spid="73"/>
                                        </p:tgtEl>
                                      </p:cBhvr>
                                    </p:animEffect>
                                    <p:set>
                                      <p:cBhvr>
                                        <p:cTn id="286" dur="1" fill="hold">
                                          <p:stCondLst>
                                            <p:cond delay="1999"/>
                                          </p:stCondLst>
                                        </p:cTn>
                                        <p:tgtEl>
                                          <p:spTgt spid="73"/>
                                        </p:tgtEl>
                                        <p:attrNameLst>
                                          <p:attrName>style.visibility</p:attrName>
                                        </p:attrNameLst>
                                      </p:cBhvr>
                                      <p:to>
                                        <p:strVal val="hidden"/>
                                      </p:to>
                                    </p:set>
                                  </p:childTnLst>
                                </p:cTn>
                              </p:par>
                              <p:par>
                                <p:cTn id="287" presetID="49" presetClass="exit" presetSubtype="0" accel="100000" fill="hold" grpId="0" nodeType="withEffect">
                                  <p:stCondLst>
                                    <p:cond delay="0"/>
                                  </p:stCondLst>
                                  <p:childTnLst>
                                    <p:anim calcmode="lin" valueType="num">
                                      <p:cBhvr>
                                        <p:cTn id="288" dur="2000"/>
                                        <p:tgtEl>
                                          <p:spTgt spid="74"/>
                                        </p:tgtEl>
                                        <p:attrNameLst>
                                          <p:attrName>ppt_w</p:attrName>
                                        </p:attrNameLst>
                                      </p:cBhvr>
                                      <p:tavLst>
                                        <p:tav tm="0">
                                          <p:val>
                                            <p:strVal val="ppt_w"/>
                                          </p:val>
                                        </p:tav>
                                        <p:tav tm="100000">
                                          <p:val>
                                            <p:fltVal val="0"/>
                                          </p:val>
                                        </p:tav>
                                      </p:tavLst>
                                    </p:anim>
                                    <p:anim calcmode="lin" valueType="num">
                                      <p:cBhvr>
                                        <p:cTn id="289" dur="2000"/>
                                        <p:tgtEl>
                                          <p:spTgt spid="74"/>
                                        </p:tgtEl>
                                        <p:attrNameLst>
                                          <p:attrName>ppt_h</p:attrName>
                                        </p:attrNameLst>
                                      </p:cBhvr>
                                      <p:tavLst>
                                        <p:tav tm="0">
                                          <p:val>
                                            <p:strVal val="ppt_h"/>
                                          </p:val>
                                        </p:tav>
                                        <p:tav tm="100000">
                                          <p:val>
                                            <p:fltVal val="0"/>
                                          </p:val>
                                        </p:tav>
                                      </p:tavLst>
                                    </p:anim>
                                    <p:anim calcmode="lin" valueType="num">
                                      <p:cBhvr>
                                        <p:cTn id="290" dur="2000"/>
                                        <p:tgtEl>
                                          <p:spTgt spid="74"/>
                                        </p:tgtEl>
                                        <p:attrNameLst>
                                          <p:attrName>style.rotation</p:attrName>
                                        </p:attrNameLst>
                                      </p:cBhvr>
                                      <p:tavLst>
                                        <p:tav tm="0">
                                          <p:val>
                                            <p:fltVal val="0"/>
                                          </p:val>
                                        </p:tav>
                                        <p:tav tm="100000">
                                          <p:val>
                                            <p:fltVal val="360"/>
                                          </p:val>
                                        </p:tav>
                                      </p:tavLst>
                                    </p:anim>
                                    <p:animEffect transition="out" filter="fade">
                                      <p:cBhvr>
                                        <p:cTn id="291" dur="2000"/>
                                        <p:tgtEl>
                                          <p:spTgt spid="74"/>
                                        </p:tgtEl>
                                      </p:cBhvr>
                                    </p:animEffect>
                                    <p:set>
                                      <p:cBhvr>
                                        <p:cTn id="292" dur="1" fill="hold">
                                          <p:stCondLst>
                                            <p:cond delay="1999"/>
                                          </p:stCondLst>
                                        </p:cTn>
                                        <p:tgtEl>
                                          <p:spTgt spid="74"/>
                                        </p:tgtEl>
                                        <p:attrNameLst>
                                          <p:attrName>style.visibility</p:attrName>
                                        </p:attrNameLst>
                                      </p:cBhvr>
                                      <p:to>
                                        <p:strVal val="hidden"/>
                                      </p:to>
                                    </p:set>
                                  </p:childTnLst>
                                </p:cTn>
                              </p:par>
                              <p:par>
                                <p:cTn id="293" presetID="49" presetClass="exit" presetSubtype="0" accel="100000" fill="hold" grpId="0" nodeType="withEffect">
                                  <p:stCondLst>
                                    <p:cond delay="0"/>
                                  </p:stCondLst>
                                  <p:childTnLst>
                                    <p:anim calcmode="lin" valueType="num">
                                      <p:cBhvr>
                                        <p:cTn id="294" dur="2000"/>
                                        <p:tgtEl>
                                          <p:spTgt spid="75"/>
                                        </p:tgtEl>
                                        <p:attrNameLst>
                                          <p:attrName>ppt_w</p:attrName>
                                        </p:attrNameLst>
                                      </p:cBhvr>
                                      <p:tavLst>
                                        <p:tav tm="0">
                                          <p:val>
                                            <p:strVal val="ppt_w"/>
                                          </p:val>
                                        </p:tav>
                                        <p:tav tm="100000">
                                          <p:val>
                                            <p:fltVal val="0"/>
                                          </p:val>
                                        </p:tav>
                                      </p:tavLst>
                                    </p:anim>
                                    <p:anim calcmode="lin" valueType="num">
                                      <p:cBhvr>
                                        <p:cTn id="295" dur="2000"/>
                                        <p:tgtEl>
                                          <p:spTgt spid="75"/>
                                        </p:tgtEl>
                                        <p:attrNameLst>
                                          <p:attrName>ppt_h</p:attrName>
                                        </p:attrNameLst>
                                      </p:cBhvr>
                                      <p:tavLst>
                                        <p:tav tm="0">
                                          <p:val>
                                            <p:strVal val="ppt_h"/>
                                          </p:val>
                                        </p:tav>
                                        <p:tav tm="100000">
                                          <p:val>
                                            <p:fltVal val="0"/>
                                          </p:val>
                                        </p:tav>
                                      </p:tavLst>
                                    </p:anim>
                                    <p:anim calcmode="lin" valueType="num">
                                      <p:cBhvr>
                                        <p:cTn id="296" dur="2000"/>
                                        <p:tgtEl>
                                          <p:spTgt spid="75"/>
                                        </p:tgtEl>
                                        <p:attrNameLst>
                                          <p:attrName>style.rotation</p:attrName>
                                        </p:attrNameLst>
                                      </p:cBhvr>
                                      <p:tavLst>
                                        <p:tav tm="0">
                                          <p:val>
                                            <p:fltVal val="0"/>
                                          </p:val>
                                        </p:tav>
                                        <p:tav tm="100000">
                                          <p:val>
                                            <p:fltVal val="360"/>
                                          </p:val>
                                        </p:tav>
                                      </p:tavLst>
                                    </p:anim>
                                    <p:animEffect transition="out" filter="fade">
                                      <p:cBhvr>
                                        <p:cTn id="297" dur="2000"/>
                                        <p:tgtEl>
                                          <p:spTgt spid="75"/>
                                        </p:tgtEl>
                                      </p:cBhvr>
                                    </p:animEffect>
                                    <p:set>
                                      <p:cBhvr>
                                        <p:cTn id="298" dur="1" fill="hold">
                                          <p:stCondLst>
                                            <p:cond delay="1999"/>
                                          </p:stCondLst>
                                        </p:cTn>
                                        <p:tgtEl>
                                          <p:spTgt spid="75"/>
                                        </p:tgtEl>
                                        <p:attrNameLst>
                                          <p:attrName>style.visibility</p:attrName>
                                        </p:attrNameLst>
                                      </p:cBhvr>
                                      <p:to>
                                        <p:strVal val="hidden"/>
                                      </p:to>
                                    </p:set>
                                  </p:childTnLst>
                                </p:cTn>
                              </p:par>
                              <p:par>
                                <p:cTn id="299" presetID="49" presetClass="exit" presetSubtype="0" accel="100000" fill="hold" grpId="0" nodeType="withEffect">
                                  <p:stCondLst>
                                    <p:cond delay="0"/>
                                  </p:stCondLst>
                                  <p:childTnLst>
                                    <p:anim calcmode="lin" valueType="num">
                                      <p:cBhvr>
                                        <p:cTn id="300" dur="2000"/>
                                        <p:tgtEl>
                                          <p:spTgt spid="77"/>
                                        </p:tgtEl>
                                        <p:attrNameLst>
                                          <p:attrName>ppt_w</p:attrName>
                                        </p:attrNameLst>
                                      </p:cBhvr>
                                      <p:tavLst>
                                        <p:tav tm="0">
                                          <p:val>
                                            <p:strVal val="ppt_w"/>
                                          </p:val>
                                        </p:tav>
                                        <p:tav tm="100000">
                                          <p:val>
                                            <p:fltVal val="0"/>
                                          </p:val>
                                        </p:tav>
                                      </p:tavLst>
                                    </p:anim>
                                    <p:anim calcmode="lin" valueType="num">
                                      <p:cBhvr>
                                        <p:cTn id="301" dur="2000"/>
                                        <p:tgtEl>
                                          <p:spTgt spid="77"/>
                                        </p:tgtEl>
                                        <p:attrNameLst>
                                          <p:attrName>ppt_h</p:attrName>
                                        </p:attrNameLst>
                                      </p:cBhvr>
                                      <p:tavLst>
                                        <p:tav tm="0">
                                          <p:val>
                                            <p:strVal val="ppt_h"/>
                                          </p:val>
                                        </p:tav>
                                        <p:tav tm="100000">
                                          <p:val>
                                            <p:fltVal val="0"/>
                                          </p:val>
                                        </p:tav>
                                      </p:tavLst>
                                    </p:anim>
                                    <p:anim calcmode="lin" valueType="num">
                                      <p:cBhvr>
                                        <p:cTn id="302" dur="2000"/>
                                        <p:tgtEl>
                                          <p:spTgt spid="77"/>
                                        </p:tgtEl>
                                        <p:attrNameLst>
                                          <p:attrName>style.rotation</p:attrName>
                                        </p:attrNameLst>
                                      </p:cBhvr>
                                      <p:tavLst>
                                        <p:tav tm="0">
                                          <p:val>
                                            <p:fltVal val="0"/>
                                          </p:val>
                                        </p:tav>
                                        <p:tav tm="100000">
                                          <p:val>
                                            <p:fltVal val="360"/>
                                          </p:val>
                                        </p:tav>
                                      </p:tavLst>
                                    </p:anim>
                                    <p:animEffect transition="out" filter="fade">
                                      <p:cBhvr>
                                        <p:cTn id="303" dur="2000"/>
                                        <p:tgtEl>
                                          <p:spTgt spid="77"/>
                                        </p:tgtEl>
                                      </p:cBhvr>
                                    </p:animEffect>
                                    <p:set>
                                      <p:cBhvr>
                                        <p:cTn id="304" dur="1" fill="hold">
                                          <p:stCondLst>
                                            <p:cond delay="1999"/>
                                          </p:stCondLst>
                                        </p:cTn>
                                        <p:tgtEl>
                                          <p:spTgt spid="77"/>
                                        </p:tgtEl>
                                        <p:attrNameLst>
                                          <p:attrName>style.visibility</p:attrName>
                                        </p:attrNameLst>
                                      </p:cBhvr>
                                      <p:to>
                                        <p:strVal val="hidden"/>
                                      </p:to>
                                    </p:set>
                                  </p:childTnLst>
                                </p:cTn>
                              </p:par>
                              <p:par>
                                <p:cTn id="305" presetID="49" presetClass="exit" presetSubtype="0" accel="100000" fill="hold" grpId="0" nodeType="withEffect">
                                  <p:stCondLst>
                                    <p:cond delay="0"/>
                                  </p:stCondLst>
                                  <p:childTnLst>
                                    <p:anim calcmode="lin" valueType="num">
                                      <p:cBhvr>
                                        <p:cTn id="306" dur="2000"/>
                                        <p:tgtEl>
                                          <p:spTgt spid="78"/>
                                        </p:tgtEl>
                                        <p:attrNameLst>
                                          <p:attrName>ppt_w</p:attrName>
                                        </p:attrNameLst>
                                      </p:cBhvr>
                                      <p:tavLst>
                                        <p:tav tm="0">
                                          <p:val>
                                            <p:strVal val="ppt_w"/>
                                          </p:val>
                                        </p:tav>
                                        <p:tav tm="100000">
                                          <p:val>
                                            <p:fltVal val="0"/>
                                          </p:val>
                                        </p:tav>
                                      </p:tavLst>
                                    </p:anim>
                                    <p:anim calcmode="lin" valueType="num">
                                      <p:cBhvr>
                                        <p:cTn id="307" dur="2000"/>
                                        <p:tgtEl>
                                          <p:spTgt spid="78"/>
                                        </p:tgtEl>
                                        <p:attrNameLst>
                                          <p:attrName>ppt_h</p:attrName>
                                        </p:attrNameLst>
                                      </p:cBhvr>
                                      <p:tavLst>
                                        <p:tav tm="0">
                                          <p:val>
                                            <p:strVal val="ppt_h"/>
                                          </p:val>
                                        </p:tav>
                                        <p:tav tm="100000">
                                          <p:val>
                                            <p:fltVal val="0"/>
                                          </p:val>
                                        </p:tav>
                                      </p:tavLst>
                                    </p:anim>
                                    <p:anim calcmode="lin" valueType="num">
                                      <p:cBhvr>
                                        <p:cTn id="308" dur="2000"/>
                                        <p:tgtEl>
                                          <p:spTgt spid="78"/>
                                        </p:tgtEl>
                                        <p:attrNameLst>
                                          <p:attrName>style.rotation</p:attrName>
                                        </p:attrNameLst>
                                      </p:cBhvr>
                                      <p:tavLst>
                                        <p:tav tm="0">
                                          <p:val>
                                            <p:fltVal val="0"/>
                                          </p:val>
                                        </p:tav>
                                        <p:tav tm="100000">
                                          <p:val>
                                            <p:fltVal val="360"/>
                                          </p:val>
                                        </p:tav>
                                      </p:tavLst>
                                    </p:anim>
                                    <p:animEffect transition="out" filter="fade">
                                      <p:cBhvr>
                                        <p:cTn id="309" dur="2000"/>
                                        <p:tgtEl>
                                          <p:spTgt spid="78"/>
                                        </p:tgtEl>
                                      </p:cBhvr>
                                    </p:animEffect>
                                    <p:set>
                                      <p:cBhvr>
                                        <p:cTn id="310" dur="1" fill="hold">
                                          <p:stCondLst>
                                            <p:cond delay="1999"/>
                                          </p:stCondLst>
                                        </p:cTn>
                                        <p:tgtEl>
                                          <p:spTgt spid="78"/>
                                        </p:tgtEl>
                                        <p:attrNameLst>
                                          <p:attrName>style.visibility</p:attrName>
                                        </p:attrNameLst>
                                      </p:cBhvr>
                                      <p:to>
                                        <p:strVal val="hidden"/>
                                      </p:to>
                                    </p:set>
                                  </p:childTnLst>
                                </p:cTn>
                              </p:par>
                              <p:par>
                                <p:cTn id="311" presetID="49" presetClass="exit" presetSubtype="0" accel="100000" fill="hold" grpId="0" nodeType="withEffect">
                                  <p:stCondLst>
                                    <p:cond delay="0"/>
                                  </p:stCondLst>
                                  <p:childTnLst>
                                    <p:anim calcmode="lin" valueType="num">
                                      <p:cBhvr>
                                        <p:cTn id="312" dur="2000"/>
                                        <p:tgtEl>
                                          <p:spTgt spid="79"/>
                                        </p:tgtEl>
                                        <p:attrNameLst>
                                          <p:attrName>ppt_w</p:attrName>
                                        </p:attrNameLst>
                                      </p:cBhvr>
                                      <p:tavLst>
                                        <p:tav tm="0">
                                          <p:val>
                                            <p:strVal val="ppt_w"/>
                                          </p:val>
                                        </p:tav>
                                        <p:tav tm="100000">
                                          <p:val>
                                            <p:fltVal val="0"/>
                                          </p:val>
                                        </p:tav>
                                      </p:tavLst>
                                    </p:anim>
                                    <p:anim calcmode="lin" valueType="num">
                                      <p:cBhvr>
                                        <p:cTn id="313" dur="2000"/>
                                        <p:tgtEl>
                                          <p:spTgt spid="79"/>
                                        </p:tgtEl>
                                        <p:attrNameLst>
                                          <p:attrName>ppt_h</p:attrName>
                                        </p:attrNameLst>
                                      </p:cBhvr>
                                      <p:tavLst>
                                        <p:tav tm="0">
                                          <p:val>
                                            <p:strVal val="ppt_h"/>
                                          </p:val>
                                        </p:tav>
                                        <p:tav tm="100000">
                                          <p:val>
                                            <p:fltVal val="0"/>
                                          </p:val>
                                        </p:tav>
                                      </p:tavLst>
                                    </p:anim>
                                    <p:anim calcmode="lin" valueType="num">
                                      <p:cBhvr>
                                        <p:cTn id="314" dur="2000"/>
                                        <p:tgtEl>
                                          <p:spTgt spid="79"/>
                                        </p:tgtEl>
                                        <p:attrNameLst>
                                          <p:attrName>style.rotation</p:attrName>
                                        </p:attrNameLst>
                                      </p:cBhvr>
                                      <p:tavLst>
                                        <p:tav tm="0">
                                          <p:val>
                                            <p:fltVal val="0"/>
                                          </p:val>
                                        </p:tav>
                                        <p:tav tm="100000">
                                          <p:val>
                                            <p:fltVal val="360"/>
                                          </p:val>
                                        </p:tav>
                                      </p:tavLst>
                                    </p:anim>
                                    <p:animEffect transition="out" filter="fade">
                                      <p:cBhvr>
                                        <p:cTn id="315" dur="2000"/>
                                        <p:tgtEl>
                                          <p:spTgt spid="79"/>
                                        </p:tgtEl>
                                      </p:cBhvr>
                                    </p:animEffect>
                                    <p:set>
                                      <p:cBhvr>
                                        <p:cTn id="316" dur="1" fill="hold">
                                          <p:stCondLst>
                                            <p:cond delay="1999"/>
                                          </p:stCondLst>
                                        </p:cTn>
                                        <p:tgtEl>
                                          <p:spTgt spid="79"/>
                                        </p:tgtEl>
                                        <p:attrNameLst>
                                          <p:attrName>style.visibility</p:attrName>
                                        </p:attrNameLst>
                                      </p:cBhvr>
                                      <p:to>
                                        <p:strVal val="hidden"/>
                                      </p:to>
                                    </p:set>
                                  </p:childTnLst>
                                </p:cTn>
                              </p:par>
                              <p:par>
                                <p:cTn id="317" presetID="49" presetClass="exit" presetSubtype="0" accel="100000" fill="hold" grpId="0" nodeType="withEffect">
                                  <p:stCondLst>
                                    <p:cond delay="0"/>
                                  </p:stCondLst>
                                  <p:childTnLst>
                                    <p:anim calcmode="lin" valueType="num">
                                      <p:cBhvr>
                                        <p:cTn id="318" dur="2000"/>
                                        <p:tgtEl>
                                          <p:spTgt spid="80"/>
                                        </p:tgtEl>
                                        <p:attrNameLst>
                                          <p:attrName>ppt_w</p:attrName>
                                        </p:attrNameLst>
                                      </p:cBhvr>
                                      <p:tavLst>
                                        <p:tav tm="0">
                                          <p:val>
                                            <p:strVal val="ppt_w"/>
                                          </p:val>
                                        </p:tav>
                                        <p:tav tm="100000">
                                          <p:val>
                                            <p:fltVal val="0"/>
                                          </p:val>
                                        </p:tav>
                                      </p:tavLst>
                                    </p:anim>
                                    <p:anim calcmode="lin" valueType="num">
                                      <p:cBhvr>
                                        <p:cTn id="319" dur="2000"/>
                                        <p:tgtEl>
                                          <p:spTgt spid="80"/>
                                        </p:tgtEl>
                                        <p:attrNameLst>
                                          <p:attrName>ppt_h</p:attrName>
                                        </p:attrNameLst>
                                      </p:cBhvr>
                                      <p:tavLst>
                                        <p:tav tm="0">
                                          <p:val>
                                            <p:strVal val="ppt_h"/>
                                          </p:val>
                                        </p:tav>
                                        <p:tav tm="100000">
                                          <p:val>
                                            <p:fltVal val="0"/>
                                          </p:val>
                                        </p:tav>
                                      </p:tavLst>
                                    </p:anim>
                                    <p:anim calcmode="lin" valueType="num">
                                      <p:cBhvr>
                                        <p:cTn id="320" dur="2000"/>
                                        <p:tgtEl>
                                          <p:spTgt spid="80"/>
                                        </p:tgtEl>
                                        <p:attrNameLst>
                                          <p:attrName>style.rotation</p:attrName>
                                        </p:attrNameLst>
                                      </p:cBhvr>
                                      <p:tavLst>
                                        <p:tav tm="0">
                                          <p:val>
                                            <p:fltVal val="0"/>
                                          </p:val>
                                        </p:tav>
                                        <p:tav tm="100000">
                                          <p:val>
                                            <p:fltVal val="360"/>
                                          </p:val>
                                        </p:tav>
                                      </p:tavLst>
                                    </p:anim>
                                    <p:animEffect transition="out" filter="fade">
                                      <p:cBhvr>
                                        <p:cTn id="321" dur="2000"/>
                                        <p:tgtEl>
                                          <p:spTgt spid="80"/>
                                        </p:tgtEl>
                                      </p:cBhvr>
                                    </p:animEffect>
                                    <p:set>
                                      <p:cBhvr>
                                        <p:cTn id="322" dur="1" fill="hold">
                                          <p:stCondLst>
                                            <p:cond delay="1999"/>
                                          </p:stCondLst>
                                        </p:cTn>
                                        <p:tgtEl>
                                          <p:spTgt spid="80"/>
                                        </p:tgtEl>
                                        <p:attrNameLst>
                                          <p:attrName>style.visibility</p:attrName>
                                        </p:attrNameLst>
                                      </p:cBhvr>
                                      <p:to>
                                        <p:strVal val="hidden"/>
                                      </p:to>
                                    </p:set>
                                  </p:childTnLst>
                                </p:cTn>
                              </p:par>
                              <p:par>
                                <p:cTn id="323" presetID="49" presetClass="exit" presetSubtype="0" accel="100000" fill="hold" grpId="0" nodeType="withEffect">
                                  <p:stCondLst>
                                    <p:cond delay="0"/>
                                  </p:stCondLst>
                                  <p:childTnLst>
                                    <p:anim calcmode="lin" valueType="num">
                                      <p:cBhvr>
                                        <p:cTn id="324" dur="2000"/>
                                        <p:tgtEl>
                                          <p:spTgt spid="82"/>
                                        </p:tgtEl>
                                        <p:attrNameLst>
                                          <p:attrName>ppt_w</p:attrName>
                                        </p:attrNameLst>
                                      </p:cBhvr>
                                      <p:tavLst>
                                        <p:tav tm="0">
                                          <p:val>
                                            <p:strVal val="ppt_w"/>
                                          </p:val>
                                        </p:tav>
                                        <p:tav tm="100000">
                                          <p:val>
                                            <p:fltVal val="0"/>
                                          </p:val>
                                        </p:tav>
                                      </p:tavLst>
                                    </p:anim>
                                    <p:anim calcmode="lin" valueType="num">
                                      <p:cBhvr>
                                        <p:cTn id="325" dur="2000"/>
                                        <p:tgtEl>
                                          <p:spTgt spid="82"/>
                                        </p:tgtEl>
                                        <p:attrNameLst>
                                          <p:attrName>ppt_h</p:attrName>
                                        </p:attrNameLst>
                                      </p:cBhvr>
                                      <p:tavLst>
                                        <p:tav tm="0">
                                          <p:val>
                                            <p:strVal val="ppt_h"/>
                                          </p:val>
                                        </p:tav>
                                        <p:tav tm="100000">
                                          <p:val>
                                            <p:fltVal val="0"/>
                                          </p:val>
                                        </p:tav>
                                      </p:tavLst>
                                    </p:anim>
                                    <p:anim calcmode="lin" valueType="num">
                                      <p:cBhvr>
                                        <p:cTn id="326" dur="2000"/>
                                        <p:tgtEl>
                                          <p:spTgt spid="82"/>
                                        </p:tgtEl>
                                        <p:attrNameLst>
                                          <p:attrName>style.rotation</p:attrName>
                                        </p:attrNameLst>
                                      </p:cBhvr>
                                      <p:tavLst>
                                        <p:tav tm="0">
                                          <p:val>
                                            <p:fltVal val="0"/>
                                          </p:val>
                                        </p:tav>
                                        <p:tav tm="100000">
                                          <p:val>
                                            <p:fltVal val="360"/>
                                          </p:val>
                                        </p:tav>
                                      </p:tavLst>
                                    </p:anim>
                                    <p:animEffect transition="out" filter="fade">
                                      <p:cBhvr>
                                        <p:cTn id="327" dur="2000"/>
                                        <p:tgtEl>
                                          <p:spTgt spid="82"/>
                                        </p:tgtEl>
                                      </p:cBhvr>
                                    </p:animEffect>
                                    <p:set>
                                      <p:cBhvr>
                                        <p:cTn id="328" dur="1" fill="hold">
                                          <p:stCondLst>
                                            <p:cond delay="1999"/>
                                          </p:stCondLst>
                                        </p:cTn>
                                        <p:tgtEl>
                                          <p:spTgt spid="82"/>
                                        </p:tgtEl>
                                        <p:attrNameLst>
                                          <p:attrName>style.visibility</p:attrName>
                                        </p:attrNameLst>
                                      </p:cBhvr>
                                      <p:to>
                                        <p:strVal val="hidden"/>
                                      </p:to>
                                    </p:set>
                                  </p:childTnLst>
                                </p:cTn>
                              </p:par>
                              <p:par>
                                <p:cTn id="329" presetID="49" presetClass="exit" presetSubtype="0" accel="100000" fill="hold" grpId="0" nodeType="withEffect">
                                  <p:stCondLst>
                                    <p:cond delay="0"/>
                                  </p:stCondLst>
                                  <p:childTnLst>
                                    <p:anim calcmode="lin" valueType="num">
                                      <p:cBhvr>
                                        <p:cTn id="330" dur="2000"/>
                                        <p:tgtEl>
                                          <p:spTgt spid="83"/>
                                        </p:tgtEl>
                                        <p:attrNameLst>
                                          <p:attrName>ppt_w</p:attrName>
                                        </p:attrNameLst>
                                      </p:cBhvr>
                                      <p:tavLst>
                                        <p:tav tm="0">
                                          <p:val>
                                            <p:strVal val="ppt_w"/>
                                          </p:val>
                                        </p:tav>
                                        <p:tav tm="100000">
                                          <p:val>
                                            <p:fltVal val="0"/>
                                          </p:val>
                                        </p:tav>
                                      </p:tavLst>
                                    </p:anim>
                                    <p:anim calcmode="lin" valueType="num">
                                      <p:cBhvr>
                                        <p:cTn id="331" dur="2000"/>
                                        <p:tgtEl>
                                          <p:spTgt spid="83"/>
                                        </p:tgtEl>
                                        <p:attrNameLst>
                                          <p:attrName>ppt_h</p:attrName>
                                        </p:attrNameLst>
                                      </p:cBhvr>
                                      <p:tavLst>
                                        <p:tav tm="0">
                                          <p:val>
                                            <p:strVal val="ppt_h"/>
                                          </p:val>
                                        </p:tav>
                                        <p:tav tm="100000">
                                          <p:val>
                                            <p:fltVal val="0"/>
                                          </p:val>
                                        </p:tav>
                                      </p:tavLst>
                                    </p:anim>
                                    <p:anim calcmode="lin" valueType="num">
                                      <p:cBhvr>
                                        <p:cTn id="332" dur="2000"/>
                                        <p:tgtEl>
                                          <p:spTgt spid="83"/>
                                        </p:tgtEl>
                                        <p:attrNameLst>
                                          <p:attrName>style.rotation</p:attrName>
                                        </p:attrNameLst>
                                      </p:cBhvr>
                                      <p:tavLst>
                                        <p:tav tm="0">
                                          <p:val>
                                            <p:fltVal val="0"/>
                                          </p:val>
                                        </p:tav>
                                        <p:tav tm="100000">
                                          <p:val>
                                            <p:fltVal val="360"/>
                                          </p:val>
                                        </p:tav>
                                      </p:tavLst>
                                    </p:anim>
                                    <p:animEffect transition="out" filter="fade">
                                      <p:cBhvr>
                                        <p:cTn id="333" dur="2000"/>
                                        <p:tgtEl>
                                          <p:spTgt spid="83"/>
                                        </p:tgtEl>
                                      </p:cBhvr>
                                    </p:animEffect>
                                    <p:set>
                                      <p:cBhvr>
                                        <p:cTn id="334" dur="1" fill="hold">
                                          <p:stCondLst>
                                            <p:cond delay="1999"/>
                                          </p:stCondLst>
                                        </p:cTn>
                                        <p:tgtEl>
                                          <p:spTgt spid="83"/>
                                        </p:tgtEl>
                                        <p:attrNameLst>
                                          <p:attrName>style.visibility</p:attrName>
                                        </p:attrNameLst>
                                      </p:cBhvr>
                                      <p:to>
                                        <p:strVal val="hidden"/>
                                      </p:to>
                                    </p:set>
                                  </p:childTnLst>
                                </p:cTn>
                              </p:par>
                              <p:par>
                                <p:cTn id="335" presetID="49" presetClass="exit" presetSubtype="0" accel="100000" fill="hold" grpId="0" nodeType="withEffect">
                                  <p:stCondLst>
                                    <p:cond delay="0"/>
                                  </p:stCondLst>
                                  <p:childTnLst>
                                    <p:anim calcmode="lin" valueType="num">
                                      <p:cBhvr>
                                        <p:cTn id="336" dur="2000"/>
                                        <p:tgtEl>
                                          <p:spTgt spid="84"/>
                                        </p:tgtEl>
                                        <p:attrNameLst>
                                          <p:attrName>ppt_w</p:attrName>
                                        </p:attrNameLst>
                                      </p:cBhvr>
                                      <p:tavLst>
                                        <p:tav tm="0">
                                          <p:val>
                                            <p:strVal val="ppt_w"/>
                                          </p:val>
                                        </p:tav>
                                        <p:tav tm="100000">
                                          <p:val>
                                            <p:fltVal val="0"/>
                                          </p:val>
                                        </p:tav>
                                      </p:tavLst>
                                    </p:anim>
                                    <p:anim calcmode="lin" valueType="num">
                                      <p:cBhvr>
                                        <p:cTn id="337" dur="2000"/>
                                        <p:tgtEl>
                                          <p:spTgt spid="84"/>
                                        </p:tgtEl>
                                        <p:attrNameLst>
                                          <p:attrName>ppt_h</p:attrName>
                                        </p:attrNameLst>
                                      </p:cBhvr>
                                      <p:tavLst>
                                        <p:tav tm="0">
                                          <p:val>
                                            <p:strVal val="ppt_h"/>
                                          </p:val>
                                        </p:tav>
                                        <p:tav tm="100000">
                                          <p:val>
                                            <p:fltVal val="0"/>
                                          </p:val>
                                        </p:tav>
                                      </p:tavLst>
                                    </p:anim>
                                    <p:anim calcmode="lin" valueType="num">
                                      <p:cBhvr>
                                        <p:cTn id="338" dur="2000"/>
                                        <p:tgtEl>
                                          <p:spTgt spid="84"/>
                                        </p:tgtEl>
                                        <p:attrNameLst>
                                          <p:attrName>style.rotation</p:attrName>
                                        </p:attrNameLst>
                                      </p:cBhvr>
                                      <p:tavLst>
                                        <p:tav tm="0">
                                          <p:val>
                                            <p:fltVal val="0"/>
                                          </p:val>
                                        </p:tav>
                                        <p:tav tm="100000">
                                          <p:val>
                                            <p:fltVal val="360"/>
                                          </p:val>
                                        </p:tav>
                                      </p:tavLst>
                                    </p:anim>
                                    <p:animEffect transition="out" filter="fade">
                                      <p:cBhvr>
                                        <p:cTn id="339" dur="2000"/>
                                        <p:tgtEl>
                                          <p:spTgt spid="84"/>
                                        </p:tgtEl>
                                      </p:cBhvr>
                                    </p:animEffect>
                                    <p:set>
                                      <p:cBhvr>
                                        <p:cTn id="340" dur="1" fill="hold">
                                          <p:stCondLst>
                                            <p:cond delay="1999"/>
                                          </p:stCondLst>
                                        </p:cTn>
                                        <p:tgtEl>
                                          <p:spTgt spid="84"/>
                                        </p:tgtEl>
                                        <p:attrNameLst>
                                          <p:attrName>style.visibility</p:attrName>
                                        </p:attrNameLst>
                                      </p:cBhvr>
                                      <p:to>
                                        <p:strVal val="hidden"/>
                                      </p:to>
                                    </p:set>
                                  </p:childTnLst>
                                </p:cTn>
                              </p:par>
                              <p:par>
                                <p:cTn id="341" presetID="49" presetClass="exit" presetSubtype="0" accel="100000" fill="hold" grpId="0" nodeType="withEffect">
                                  <p:stCondLst>
                                    <p:cond delay="0"/>
                                  </p:stCondLst>
                                  <p:childTnLst>
                                    <p:anim calcmode="lin" valueType="num">
                                      <p:cBhvr>
                                        <p:cTn id="342" dur="2000"/>
                                        <p:tgtEl>
                                          <p:spTgt spid="85"/>
                                        </p:tgtEl>
                                        <p:attrNameLst>
                                          <p:attrName>ppt_w</p:attrName>
                                        </p:attrNameLst>
                                      </p:cBhvr>
                                      <p:tavLst>
                                        <p:tav tm="0">
                                          <p:val>
                                            <p:strVal val="ppt_w"/>
                                          </p:val>
                                        </p:tav>
                                        <p:tav tm="100000">
                                          <p:val>
                                            <p:fltVal val="0"/>
                                          </p:val>
                                        </p:tav>
                                      </p:tavLst>
                                    </p:anim>
                                    <p:anim calcmode="lin" valueType="num">
                                      <p:cBhvr>
                                        <p:cTn id="343" dur="2000"/>
                                        <p:tgtEl>
                                          <p:spTgt spid="85"/>
                                        </p:tgtEl>
                                        <p:attrNameLst>
                                          <p:attrName>ppt_h</p:attrName>
                                        </p:attrNameLst>
                                      </p:cBhvr>
                                      <p:tavLst>
                                        <p:tav tm="0">
                                          <p:val>
                                            <p:strVal val="ppt_h"/>
                                          </p:val>
                                        </p:tav>
                                        <p:tav tm="100000">
                                          <p:val>
                                            <p:fltVal val="0"/>
                                          </p:val>
                                        </p:tav>
                                      </p:tavLst>
                                    </p:anim>
                                    <p:anim calcmode="lin" valueType="num">
                                      <p:cBhvr>
                                        <p:cTn id="344" dur="2000"/>
                                        <p:tgtEl>
                                          <p:spTgt spid="85"/>
                                        </p:tgtEl>
                                        <p:attrNameLst>
                                          <p:attrName>style.rotation</p:attrName>
                                        </p:attrNameLst>
                                      </p:cBhvr>
                                      <p:tavLst>
                                        <p:tav tm="0">
                                          <p:val>
                                            <p:fltVal val="0"/>
                                          </p:val>
                                        </p:tav>
                                        <p:tav tm="100000">
                                          <p:val>
                                            <p:fltVal val="360"/>
                                          </p:val>
                                        </p:tav>
                                      </p:tavLst>
                                    </p:anim>
                                    <p:animEffect transition="out" filter="fade">
                                      <p:cBhvr>
                                        <p:cTn id="345" dur="2000"/>
                                        <p:tgtEl>
                                          <p:spTgt spid="85"/>
                                        </p:tgtEl>
                                      </p:cBhvr>
                                    </p:animEffect>
                                    <p:set>
                                      <p:cBhvr>
                                        <p:cTn id="346" dur="1" fill="hold">
                                          <p:stCondLst>
                                            <p:cond delay="1999"/>
                                          </p:stCondLst>
                                        </p:cTn>
                                        <p:tgtEl>
                                          <p:spTgt spid="85"/>
                                        </p:tgtEl>
                                        <p:attrNameLst>
                                          <p:attrName>style.visibility</p:attrName>
                                        </p:attrNameLst>
                                      </p:cBhvr>
                                      <p:to>
                                        <p:strVal val="hidden"/>
                                      </p:to>
                                    </p:set>
                                  </p:childTnLst>
                                </p:cTn>
                              </p:par>
                              <p:par>
                                <p:cTn id="347" presetID="49" presetClass="exit" presetSubtype="0" accel="100000" fill="hold" grpId="0" nodeType="withEffect">
                                  <p:stCondLst>
                                    <p:cond delay="0"/>
                                  </p:stCondLst>
                                  <p:childTnLst>
                                    <p:anim calcmode="lin" valueType="num">
                                      <p:cBhvr>
                                        <p:cTn id="348" dur="2000"/>
                                        <p:tgtEl>
                                          <p:spTgt spid="86"/>
                                        </p:tgtEl>
                                        <p:attrNameLst>
                                          <p:attrName>ppt_w</p:attrName>
                                        </p:attrNameLst>
                                      </p:cBhvr>
                                      <p:tavLst>
                                        <p:tav tm="0">
                                          <p:val>
                                            <p:strVal val="ppt_w"/>
                                          </p:val>
                                        </p:tav>
                                        <p:tav tm="100000">
                                          <p:val>
                                            <p:fltVal val="0"/>
                                          </p:val>
                                        </p:tav>
                                      </p:tavLst>
                                    </p:anim>
                                    <p:anim calcmode="lin" valueType="num">
                                      <p:cBhvr>
                                        <p:cTn id="349" dur="2000"/>
                                        <p:tgtEl>
                                          <p:spTgt spid="86"/>
                                        </p:tgtEl>
                                        <p:attrNameLst>
                                          <p:attrName>ppt_h</p:attrName>
                                        </p:attrNameLst>
                                      </p:cBhvr>
                                      <p:tavLst>
                                        <p:tav tm="0">
                                          <p:val>
                                            <p:strVal val="ppt_h"/>
                                          </p:val>
                                        </p:tav>
                                        <p:tav tm="100000">
                                          <p:val>
                                            <p:fltVal val="0"/>
                                          </p:val>
                                        </p:tav>
                                      </p:tavLst>
                                    </p:anim>
                                    <p:anim calcmode="lin" valueType="num">
                                      <p:cBhvr>
                                        <p:cTn id="350" dur="2000"/>
                                        <p:tgtEl>
                                          <p:spTgt spid="86"/>
                                        </p:tgtEl>
                                        <p:attrNameLst>
                                          <p:attrName>style.rotation</p:attrName>
                                        </p:attrNameLst>
                                      </p:cBhvr>
                                      <p:tavLst>
                                        <p:tav tm="0">
                                          <p:val>
                                            <p:fltVal val="0"/>
                                          </p:val>
                                        </p:tav>
                                        <p:tav tm="100000">
                                          <p:val>
                                            <p:fltVal val="360"/>
                                          </p:val>
                                        </p:tav>
                                      </p:tavLst>
                                    </p:anim>
                                    <p:animEffect transition="out" filter="fade">
                                      <p:cBhvr>
                                        <p:cTn id="351" dur="2000"/>
                                        <p:tgtEl>
                                          <p:spTgt spid="86"/>
                                        </p:tgtEl>
                                      </p:cBhvr>
                                    </p:animEffect>
                                    <p:set>
                                      <p:cBhvr>
                                        <p:cTn id="352" dur="1" fill="hold">
                                          <p:stCondLst>
                                            <p:cond delay="1999"/>
                                          </p:stCondLst>
                                        </p:cTn>
                                        <p:tgtEl>
                                          <p:spTgt spid="86"/>
                                        </p:tgtEl>
                                        <p:attrNameLst>
                                          <p:attrName>style.visibility</p:attrName>
                                        </p:attrNameLst>
                                      </p:cBhvr>
                                      <p:to>
                                        <p:strVal val="hidden"/>
                                      </p:to>
                                    </p:set>
                                  </p:childTnLst>
                                </p:cTn>
                              </p:par>
                              <p:par>
                                <p:cTn id="353" presetID="49" presetClass="exit" presetSubtype="0" accel="100000" fill="hold" grpId="0" nodeType="withEffect">
                                  <p:stCondLst>
                                    <p:cond delay="0"/>
                                  </p:stCondLst>
                                  <p:childTnLst>
                                    <p:anim calcmode="lin" valueType="num">
                                      <p:cBhvr>
                                        <p:cTn id="354" dur="2000"/>
                                        <p:tgtEl>
                                          <p:spTgt spid="89"/>
                                        </p:tgtEl>
                                        <p:attrNameLst>
                                          <p:attrName>ppt_w</p:attrName>
                                        </p:attrNameLst>
                                      </p:cBhvr>
                                      <p:tavLst>
                                        <p:tav tm="0">
                                          <p:val>
                                            <p:strVal val="ppt_w"/>
                                          </p:val>
                                        </p:tav>
                                        <p:tav tm="100000">
                                          <p:val>
                                            <p:fltVal val="0"/>
                                          </p:val>
                                        </p:tav>
                                      </p:tavLst>
                                    </p:anim>
                                    <p:anim calcmode="lin" valueType="num">
                                      <p:cBhvr>
                                        <p:cTn id="355" dur="2000"/>
                                        <p:tgtEl>
                                          <p:spTgt spid="89"/>
                                        </p:tgtEl>
                                        <p:attrNameLst>
                                          <p:attrName>ppt_h</p:attrName>
                                        </p:attrNameLst>
                                      </p:cBhvr>
                                      <p:tavLst>
                                        <p:tav tm="0">
                                          <p:val>
                                            <p:strVal val="ppt_h"/>
                                          </p:val>
                                        </p:tav>
                                        <p:tav tm="100000">
                                          <p:val>
                                            <p:fltVal val="0"/>
                                          </p:val>
                                        </p:tav>
                                      </p:tavLst>
                                    </p:anim>
                                    <p:anim calcmode="lin" valueType="num">
                                      <p:cBhvr>
                                        <p:cTn id="356" dur="2000"/>
                                        <p:tgtEl>
                                          <p:spTgt spid="89"/>
                                        </p:tgtEl>
                                        <p:attrNameLst>
                                          <p:attrName>style.rotation</p:attrName>
                                        </p:attrNameLst>
                                      </p:cBhvr>
                                      <p:tavLst>
                                        <p:tav tm="0">
                                          <p:val>
                                            <p:fltVal val="0"/>
                                          </p:val>
                                        </p:tav>
                                        <p:tav tm="100000">
                                          <p:val>
                                            <p:fltVal val="360"/>
                                          </p:val>
                                        </p:tav>
                                      </p:tavLst>
                                    </p:anim>
                                    <p:animEffect transition="out" filter="fade">
                                      <p:cBhvr>
                                        <p:cTn id="357" dur="2000"/>
                                        <p:tgtEl>
                                          <p:spTgt spid="89"/>
                                        </p:tgtEl>
                                      </p:cBhvr>
                                    </p:animEffect>
                                    <p:set>
                                      <p:cBhvr>
                                        <p:cTn id="358" dur="1" fill="hold">
                                          <p:stCondLst>
                                            <p:cond delay="1999"/>
                                          </p:stCondLst>
                                        </p:cTn>
                                        <p:tgtEl>
                                          <p:spTgt spid="89"/>
                                        </p:tgtEl>
                                        <p:attrNameLst>
                                          <p:attrName>style.visibility</p:attrName>
                                        </p:attrNameLst>
                                      </p:cBhvr>
                                      <p:to>
                                        <p:strVal val="hidden"/>
                                      </p:to>
                                    </p:set>
                                  </p:childTnLst>
                                </p:cTn>
                              </p:par>
                              <p:par>
                                <p:cTn id="359" presetID="49" presetClass="exit" presetSubtype="0" accel="100000" fill="hold" grpId="0" nodeType="withEffect">
                                  <p:stCondLst>
                                    <p:cond delay="0"/>
                                  </p:stCondLst>
                                  <p:childTnLst>
                                    <p:anim calcmode="lin" valueType="num">
                                      <p:cBhvr>
                                        <p:cTn id="360" dur="2000"/>
                                        <p:tgtEl>
                                          <p:spTgt spid="91"/>
                                        </p:tgtEl>
                                        <p:attrNameLst>
                                          <p:attrName>ppt_w</p:attrName>
                                        </p:attrNameLst>
                                      </p:cBhvr>
                                      <p:tavLst>
                                        <p:tav tm="0">
                                          <p:val>
                                            <p:strVal val="ppt_w"/>
                                          </p:val>
                                        </p:tav>
                                        <p:tav tm="100000">
                                          <p:val>
                                            <p:fltVal val="0"/>
                                          </p:val>
                                        </p:tav>
                                      </p:tavLst>
                                    </p:anim>
                                    <p:anim calcmode="lin" valueType="num">
                                      <p:cBhvr>
                                        <p:cTn id="361" dur="2000"/>
                                        <p:tgtEl>
                                          <p:spTgt spid="91"/>
                                        </p:tgtEl>
                                        <p:attrNameLst>
                                          <p:attrName>ppt_h</p:attrName>
                                        </p:attrNameLst>
                                      </p:cBhvr>
                                      <p:tavLst>
                                        <p:tav tm="0">
                                          <p:val>
                                            <p:strVal val="ppt_h"/>
                                          </p:val>
                                        </p:tav>
                                        <p:tav tm="100000">
                                          <p:val>
                                            <p:fltVal val="0"/>
                                          </p:val>
                                        </p:tav>
                                      </p:tavLst>
                                    </p:anim>
                                    <p:anim calcmode="lin" valueType="num">
                                      <p:cBhvr>
                                        <p:cTn id="362" dur="2000"/>
                                        <p:tgtEl>
                                          <p:spTgt spid="91"/>
                                        </p:tgtEl>
                                        <p:attrNameLst>
                                          <p:attrName>style.rotation</p:attrName>
                                        </p:attrNameLst>
                                      </p:cBhvr>
                                      <p:tavLst>
                                        <p:tav tm="0">
                                          <p:val>
                                            <p:fltVal val="0"/>
                                          </p:val>
                                        </p:tav>
                                        <p:tav tm="100000">
                                          <p:val>
                                            <p:fltVal val="360"/>
                                          </p:val>
                                        </p:tav>
                                      </p:tavLst>
                                    </p:anim>
                                    <p:animEffect transition="out" filter="fade">
                                      <p:cBhvr>
                                        <p:cTn id="363" dur="2000"/>
                                        <p:tgtEl>
                                          <p:spTgt spid="91"/>
                                        </p:tgtEl>
                                      </p:cBhvr>
                                    </p:animEffect>
                                    <p:set>
                                      <p:cBhvr>
                                        <p:cTn id="364" dur="1" fill="hold">
                                          <p:stCondLst>
                                            <p:cond delay="1999"/>
                                          </p:stCondLst>
                                        </p:cTn>
                                        <p:tgtEl>
                                          <p:spTgt spid="91"/>
                                        </p:tgtEl>
                                        <p:attrNameLst>
                                          <p:attrName>style.visibility</p:attrName>
                                        </p:attrNameLst>
                                      </p:cBhvr>
                                      <p:to>
                                        <p:strVal val="hidden"/>
                                      </p:to>
                                    </p:set>
                                  </p:childTnLst>
                                </p:cTn>
                              </p:par>
                              <p:par>
                                <p:cTn id="365" presetID="49" presetClass="exit" presetSubtype="0" accel="100000" fill="hold" grpId="0" nodeType="withEffect">
                                  <p:stCondLst>
                                    <p:cond delay="0"/>
                                  </p:stCondLst>
                                  <p:childTnLst>
                                    <p:anim calcmode="lin" valueType="num">
                                      <p:cBhvr>
                                        <p:cTn id="366" dur="2000"/>
                                        <p:tgtEl>
                                          <p:spTgt spid="92"/>
                                        </p:tgtEl>
                                        <p:attrNameLst>
                                          <p:attrName>ppt_w</p:attrName>
                                        </p:attrNameLst>
                                      </p:cBhvr>
                                      <p:tavLst>
                                        <p:tav tm="0">
                                          <p:val>
                                            <p:strVal val="ppt_w"/>
                                          </p:val>
                                        </p:tav>
                                        <p:tav tm="100000">
                                          <p:val>
                                            <p:fltVal val="0"/>
                                          </p:val>
                                        </p:tav>
                                      </p:tavLst>
                                    </p:anim>
                                    <p:anim calcmode="lin" valueType="num">
                                      <p:cBhvr>
                                        <p:cTn id="367" dur="2000"/>
                                        <p:tgtEl>
                                          <p:spTgt spid="92"/>
                                        </p:tgtEl>
                                        <p:attrNameLst>
                                          <p:attrName>ppt_h</p:attrName>
                                        </p:attrNameLst>
                                      </p:cBhvr>
                                      <p:tavLst>
                                        <p:tav tm="0">
                                          <p:val>
                                            <p:strVal val="ppt_h"/>
                                          </p:val>
                                        </p:tav>
                                        <p:tav tm="100000">
                                          <p:val>
                                            <p:fltVal val="0"/>
                                          </p:val>
                                        </p:tav>
                                      </p:tavLst>
                                    </p:anim>
                                    <p:anim calcmode="lin" valueType="num">
                                      <p:cBhvr>
                                        <p:cTn id="368" dur="2000"/>
                                        <p:tgtEl>
                                          <p:spTgt spid="92"/>
                                        </p:tgtEl>
                                        <p:attrNameLst>
                                          <p:attrName>style.rotation</p:attrName>
                                        </p:attrNameLst>
                                      </p:cBhvr>
                                      <p:tavLst>
                                        <p:tav tm="0">
                                          <p:val>
                                            <p:fltVal val="0"/>
                                          </p:val>
                                        </p:tav>
                                        <p:tav tm="100000">
                                          <p:val>
                                            <p:fltVal val="360"/>
                                          </p:val>
                                        </p:tav>
                                      </p:tavLst>
                                    </p:anim>
                                    <p:animEffect transition="out" filter="fade">
                                      <p:cBhvr>
                                        <p:cTn id="369" dur="2000"/>
                                        <p:tgtEl>
                                          <p:spTgt spid="92"/>
                                        </p:tgtEl>
                                      </p:cBhvr>
                                    </p:animEffect>
                                    <p:set>
                                      <p:cBhvr>
                                        <p:cTn id="370" dur="1" fill="hold">
                                          <p:stCondLst>
                                            <p:cond delay="1999"/>
                                          </p:stCondLst>
                                        </p:cTn>
                                        <p:tgtEl>
                                          <p:spTgt spid="92"/>
                                        </p:tgtEl>
                                        <p:attrNameLst>
                                          <p:attrName>style.visibility</p:attrName>
                                        </p:attrNameLst>
                                      </p:cBhvr>
                                      <p:to>
                                        <p:strVal val="hidden"/>
                                      </p:to>
                                    </p:set>
                                  </p:childTnLst>
                                </p:cTn>
                              </p:par>
                              <p:par>
                                <p:cTn id="371" presetID="49" presetClass="exit" presetSubtype="0" accel="100000" fill="hold" grpId="0" nodeType="withEffect">
                                  <p:stCondLst>
                                    <p:cond delay="0"/>
                                  </p:stCondLst>
                                  <p:childTnLst>
                                    <p:anim calcmode="lin" valueType="num">
                                      <p:cBhvr>
                                        <p:cTn id="372" dur="2000"/>
                                        <p:tgtEl>
                                          <p:spTgt spid="93"/>
                                        </p:tgtEl>
                                        <p:attrNameLst>
                                          <p:attrName>ppt_w</p:attrName>
                                        </p:attrNameLst>
                                      </p:cBhvr>
                                      <p:tavLst>
                                        <p:tav tm="0">
                                          <p:val>
                                            <p:strVal val="ppt_w"/>
                                          </p:val>
                                        </p:tav>
                                        <p:tav tm="100000">
                                          <p:val>
                                            <p:fltVal val="0"/>
                                          </p:val>
                                        </p:tav>
                                      </p:tavLst>
                                    </p:anim>
                                    <p:anim calcmode="lin" valueType="num">
                                      <p:cBhvr>
                                        <p:cTn id="373" dur="2000"/>
                                        <p:tgtEl>
                                          <p:spTgt spid="93"/>
                                        </p:tgtEl>
                                        <p:attrNameLst>
                                          <p:attrName>ppt_h</p:attrName>
                                        </p:attrNameLst>
                                      </p:cBhvr>
                                      <p:tavLst>
                                        <p:tav tm="0">
                                          <p:val>
                                            <p:strVal val="ppt_h"/>
                                          </p:val>
                                        </p:tav>
                                        <p:tav tm="100000">
                                          <p:val>
                                            <p:fltVal val="0"/>
                                          </p:val>
                                        </p:tav>
                                      </p:tavLst>
                                    </p:anim>
                                    <p:anim calcmode="lin" valueType="num">
                                      <p:cBhvr>
                                        <p:cTn id="374" dur="2000"/>
                                        <p:tgtEl>
                                          <p:spTgt spid="93"/>
                                        </p:tgtEl>
                                        <p:attrNameLst>
                                          <p:attrName>style.rotation</p:attrName>
                                        </p:attrNameLst>
                                      </p:cBhvr>
                                      <p:tavLst>
                                        <p:tav tm="0">
                                          <p:val>
                                            <p:fltVal val="0"/>
                                          </p:val>
                                        </p:tav>
                                        <p:tav tm="100000">
                                          <p:val>
                                            <p:fltVal val="360"/>
                                          </p:val>
                                        </p:tav>
                                      </p:tavLst>
                                    </p:anim>
                                    <p:animEffect transition="out" filter="fade">
                                      <p:cBhvr>
                                        <p:cTn id="375" dur="2000"/>
                                        <p:tgtEl>
                                          <p:spTgt spid="93"/>
                                        </p:tgtEl>
                                      </p:cBhvr>
                                    </p:animEffect>
                                    <p:set>
                                      <p:cBhvr>
                                        <p:cTn id="376" dur="1" fill="hold">
                                          <p:stCondLst>
                                            <p:cond delay="1999"/>
                                          </p:stCondLst>
                                        </p:cTn>
                                        <p:tgtEl>
                                          <p:spTgt spid="93"/>
                                        </p:tgtEl>
                                        <p:attrNameLst>
                                          <p:attrName>style.visibility</p:attrName>
                                        </p:attrNameLst>
                                      </p:cBhvr>
                                      <p:to>
                                        <p:strVal val="hidden"/>
                                      </p:to>
                                    </p:set>
                                  </p:childTnLst>
                                </p:cTn>
                              </p:par>
                              <p:par>
                                <p:cTn id="377" presetID="49" presetClass="exit" presetSubtype="0" accel="100000" fill="hold" grpId="0" nodeType="withEffect">
                                  <p:stCondLst>
                                    <p:cond delay="0"/>
                                  </p:stCondLst>
                                  <p:childTnLst>
                                    <p:anim calcmode="lin" valueType="num">
                                      <p:cBhvr>
                                        <p:cTn id="378" dur="2000"/>
                                        <p:tgtEl>
                                          <p:spTgt spid="94"/>
                                        </p:tgtEl>
                                        <p:attrNameLst>
                                          <p:attrName>ppt_w</p:attrName>
                                        </p:attrNameLst>
                                      </p:cBhvr>
                                      <p:tavLst>
                                        <p:tav tm="0">
                                          <p:val>
                                            <p:strVal val="ppt_w"/>
                                          </p:val>
                                        </p:tav>
                                        <p:tav tm="100000">
                                          <p:val>
                                            <p:fltVal val="0"/>
                                          </p:val>
                                        </p:tav>
                                      </p:tavLst>
                                    </p:anim>
                                    <p:anim calcmode="lin" valueType="num">
                                      <p:cBhvr>
                                        <p:cTn id="379" dur="2000"/>
                                        <p:tgtEl>
                                          <p:spTgt spid="94"/>
                                        </p:tgtEl>
                                        <p:attrNameLst>
                                          <p:attrName>ppt_h</p:attrName>
                                        </p:attrNameLst>
                                      </p:cBhvr>
                                      <p:tavLst>
                                        <p:tav tm="0">
                                          <p:val>
                                            <p:strVal val="ppt_h"/>
                                          </p:val>
                                        </p:tav>
                                        <p:tav tm="100000">
                                          <p:val>
                                            <p:fltVal val="0"/>
                                          </p:val>
                                        </p:tav>
                                      </p:tavLst>
                                    </p:anim>
                                    <p:anim calcmode="lin" valueType="num">
                                      <p:cBhvr>
                                        <p:cTn id="380" dur="2000"/>
                                        <p:tgtEl>
                                          <p:spTgt spid="94"/>
                                        </p:tgtEl>
                                        <p:attrNameLst>
                                          <p:attrName>style.rotation</p:attrName>
                                        </p:attrNameLst>
                                      </p:cBhvr>
                                      <p:tavLst>
                                        <p:tav tm="0">
                                          <p:val>
                                            <p:fltVal val="0"/>
                                          </p:val>
                                        </p:tav>
                                        <p:tav tm="100000">
                                          <p:val>
                                            <p:fltVal val="360"/>
                                          </p:val>
                                        </p:tav>
                                      </p:tavLst>
                                    </p:anim>
                                    <p:animEffect transition="out" filter="fade">
                                      <p:cBhvr>
                                        <p:cTn id="381" dur="2000"/>
                                        <p:tgtEl>
                                          <p:spTgt spid="94"/>
                                        </p:tgtEl>
                                      </p:cBhvr>
                                    </p:animEffect>
                                    <p:set>
                                      <p:cBhvr>
                                        <p:cTn id="382" dur="1" fill="hold">
                                          <p:stCondLst>
                                            <p:cond delay="1999"/>
                                          </p:stCondLst>
                                        </p:cTn>
                                        <p:tgtEl>
                                          <p:spTgt spid="94"/>
                                        </p:tgtEl>
                                        <p:attrNameLst>
                                          <p:attrName>style.visibility</p:attrName>
                                        </p:attrNameLst>
                                      </p:cBhvr>
                                      <p:to>
                                        <p:strVal val="hidden"/>
                                      </p:to>
                                    </p:set>
                                  </p:childTnLst>
                                </p:cTn>
                              </p:par>
                              <p:par>
                                <p:cTn id="383" presetID="49" presetClass="exit" presetSubtype="0" accel="100000" fill="hold" grpId="0" nodeType="withEffect">
                                  <p:stCondLst>
                                    <p:cond delay="0"/>
                                  </p:stCondLst>
                                  <p:childTnLst>
                                    <p:anim calcmode="lin" valueType="num">
                                      <p:cBhvr>
                                        <p:cTn id="384" dur="2000"/>
                                        <p:tgtEl>
                                          <p:spTgt spid="95"/>
                                        </p:tgtEl>
                                        <p:attrNameLst>
                                          <p:attrName>ppt_w</p:attrName>
                                        </p:attrNameLst>
                                      </p:cBhvr>
                                      <p:tavLst>
                                        <p:tav tm="0">
                                          <p:val>
                                            <p:strVal val="ppt_w"/>
                                          </p:val>
                                        </p:tav>
                                        <p:tav tm="100000">
                                          <p:val>
                                            <p:fltVal val="0"/>
                                          </p:val>
                                        </p:tav>
                                      </p:tavLst>
                                    </p:anim>
                                    <p:anim calcmode="lin" valueType="num">
                                      <p:cBhvr>
                                        <p:cTn id="385" dur="2000"/>
                                        <p:tgtEl>
                                          <p:spTgt spid="95"/>
                                        </p:tgtEl>
                                        <p:attrNameLst>
                                          <p:attrName>ppt_h</p:attrName>
                                        </p:attrNameLst>
                                      </p:cBhvr>
                                      <p:tavLst>
                                        <p:tav tm="0">
                                          <p:val>
                                            <p:strVal val="ppt_h"/>
                                          </p:val>
                                        </p:tav>
                                        <p:tav tm="100000">
                                          <p:val>
                                            <p:fltVal val="0"/>
                                          </p:val>
                                        </p:tav>
                                      </p:tavLst>
                                    </p:anim>
                                    <p:anim calcmode="lin" valueType="num">
                                      <p:cBhvr>
                                        <p:cTn id="386" dur="2000"/>
                                        <p:tgtEl>
                                          <p:spTgt spid="95"/>
                                        </p:tgtEl>
                                        <p:attrNameLst>
                                          <p:attrName>style.rotation</p:attrName>
                                        </p:attrNameLst>
                                      </p:cBhvr>
                                      <p:tavLst>
                                        <p:tav tm="0">
                                          <p:val>
                                            <p:fltVal val="0"/>
                                          </p:val>
                                        </p:tav>
                                        <p:tav tm="100000">
                                          <p:val>
                                            <p:fltVal val="360"/>
                                          </p:val>
                                        </p:tav>
                                      </p:tavLst>
                                    </p:anim>
                                    <p:animEffect transition="out" filter="fade">
                                      <p:cBhvr>
                                        <p:cTn id="387" dur="2000"/>
                                        <p:tgtEl>
                                          <p:spTgt spid="95"/>
                                        </p:tgtEl>
                                      </p:cBhvr>
                                    </p:animEffect>
                                    <p:set>
                                      <p:cBhvr>
                                        <p:cTn id="388" dur="1" fill="hold">
                                          <p:stCondLst>
                                            <p:cond delay="1999"/>
                                          </p:stCondLst>
                                        </p:cTn>
                                        <p:tgtEl>
                                          <p:spTgt spid="95"/>
                                        </p:tgtEl>
                                        <p:attrNameLst>
                                          <p:attrName>style.visibility</p:attrName>
                                        </p:attrNameLst>
                                      </p:cBhvr>
                                      <p:to>
                                        <p:strVal val="hidden"/>
                                      </p:to>
                                    </p:set>
                                  </p:childTnLst>
                                </p:cTn>
                              </p:par>
                              <p:par>
                                <p:cTn id="389" presetID="49" presetClass="exit" presetSubtype="0" accel="100000" fill="hold" grpId="0" nodeType="withEffect">
                                  <p:stCondLst>
                                    <p:cond delay="0"/>
                                  </p:stCondLst>
                                  <p:childTnLst>
                                    <p:anim calcmode="lin" valueType="num">
                                      <p:cBhvr>
                                        <p:cTn id="390" dur="2000"/>
                                        <p:tgtEl>
                                          <p:spTgt spid="97"/>
                                        </p:tgtEl>
                                        <p:attrNameLst>
                                          <p:attrName>ppt_w</p:attrName>
                                        </p:attrNameLst>
                                      </p:cBhvr>
                                      <p:tavLst>
                                        <p:tav tm="0">
                                          <p:val>
                                            <p:strVal val="ppt_w"/>
                                          </p:val>
                                        </p:tav>
                                        <p:tav tm="100000">
                                          <p:val>
                                            <p:fltVal val="0"/>
                                          </p:val>
                                        </p:tav>
                                      </p:tavLst>
                                    </p:anim>
                                    <p:anim calcmode="lin" valueType="num">
                                      <p:cBhvr>
                                        <p:cTn id="391" dur="2000"/>
                                        <p:tgtEl>
                                          <p:spTgt spid="97"/>
                                        </p:tgtEl>
                                        <p:attrNameLst>
                                          <p:attrName>ppt_h</p:attrName>
                                        </p:attrNameLst>
                                      </p:cBhvr>
                                      <p:tavLst>
                                        <p:tav tm="0">
                                          <p:val>
                                            <p:strVal val="ppt_h"/>
                                          </p:val>
                                        </p:tav>
                                        <p:tav tm="100000">
                                          <p:val>
                                            <p:fltVal val="0"/>
                                          </p:val>
                                        </p:tav>
                                      </p:tavLst>
                                    </p:anim>
                                    <p:anim calcmode="lin" valueType="num">
                                      <p:cBhvr>
                                        <p:cTn id="392" dur="2000"/>
                                        <p:tgtEl>
                                          <p:spTgt spid="97"/>
                                        </p:tgtEl>
                                        <p:attrNameLst>
                                          <p:attrName>style.rotation</p:attrName>
                                        </p:attrNameLst>
                                      </p:cBhvr>
                                      <p:tavLst>
                                        <p:tav tm="0">
                                          <p:val>
                                            <p:fltVal val="0"/>
                                          </p:val>
                                        </p:tav>
                                        <p:tav tm="100000">
                                          <p:val>
                                            <p:fltVal val="360"/>
                                          </p:val>
                                        </p:tav>
                                      </p:tavLst>
                                    </p:anim>
                                    <p:animEffect transition="out" filter="fade">
                                      <p:cBhvr>
                                        <p:cTn id="393" dur="2000"/>
                                        <p:tgtEl>
                                          <p:spTgt spid="97"/>
                                        </p:tgtEl>
                                      </p:cBhvr>
                                    </p:animEffect>
                                    <p:set>
                                      <p:cBhvr>
                                        <p:cTn id="394" dur="1" fill="hold">
                                          <p:stCondLst>
                                            <p:cond delay="1999"/>
                                          </p:stCondLst>
                                        </p:cTn>
                                        <p:tgtEl>
                                          <p:spTgt spid="97"/>
                                        </p:tgtEl>
                                        <p:attrNameLst>
                                          <p:attrName>style.visibility</p:attrName>
                                        </p:attrNameLst>
                                      </p:cBhvr>
                                      <p:to>
                                        <p:strVal val="hidden"/>
                                      </p:to>
                                    </p:set>
                                  </p:childTnLst>
                                </p:cTn>
                              </p:par>
                              <p:par>
                                <p:cTn id="395" presetID="49" presetClass="exit" presetSubtype="0" accel="100000" fill="hold" grpId="0" nodeType="withEffect">
                                  <p:stCondLst>
                                    <p:cond delay="0"/>
                                  </p:stCondLst>
                                  <p:childTnLst>
                                    <p:anim calcmode="lin" valueType="num">
                                      <p:cBhvr>
                                        <p:cTn id="396" dur="2000"/>
                                        <p:tgtEl>
                                          <p:spTgt spid="98"/>
                                        </p:tgtEl>
                                        <p:attrNameLst>
                                          <p:attrName>ppt_w</p:attrName>
                                        </p:attrNameLst>
                                      </p:cBhvr>
                                      <p:tavLst>
                                        <p:tav tm="0">
                                          <p:val>
                                            <p:strVal val="ppt_w"/>
                                          </p:val>
                                        </p:tav>
                                        <p:tav tm="100000">
                                          <p:val>
                                            <p:fltVal val="0"/>
                                          </p:val>
                                        </p:tav>
                                      </p:tavLst>
                                    </p:anim>
                                    <p:anim calcmode="lin" valueType="num">
                                      <p:cBhvr>
                                        <p:cTn id="397" dur="2000"/>
                                        <p:tgtEl>
                                          <p:spTgt spid="98"/>
                                        </p:tgtEl>
                                        <p:attrNameLst>
                                          <p:attrName>ppt_h</p:attrName>
                                        </p:attrNameLst>
                                      </p:cBhvr>
                                      <p:tavLst>
                                        <p:tav tm="0">
                                          <p:val>
                                            <p:strVal val="ppt_h"/>
                                          </p:val>
                                        </p:tav>
                                        <p:tav tm="100000">
                                          <p:val>
                                            <p:fltVal val="0"/>
                                          </p:val>
                                        </p:tav>
                                      </p:tavLst>
                                    </p:anim>
                                    <p:anim calcmode="lin" valueType="num">
                                      <p:cBhvr>
                                        <p:cTn id="398" dur="2000"/>
                                        <p:tgtEl>
                                          <p:spTgt spid="98"/>
                                        </p:tgtEl>
                                        <p:attrNameLst>
                                          <p:attrName>style.rotation</p:attrName>
                                        </p:attrNameLst>
                                      </p:cBhvr>
                                      <p:tavLst>
                                        <p:tav tm="0">
                                          <p:val>
                                            <p:fltVal val="0"/>
                                          </p:val>
                                        </p:tav>
                                        <p:tav tm="100000">
                                          <p:val>
                                            <p:fltVal val="360"/>
                                          </p:val>
                                        </p:tav>
                                      </p:tavLst>
                                    </p:anim>
                                    <p:animEffect transition="out" filter="fade">
                                      <p:cBhvr>
                                        <p:cTn id="399" dur="2000"/>
                                        <p:tgtEl>
                                          <p:spTgt spid="98"/>
                                        </p:tgtEl>
                                      </p:cBhvr>
                                    </p:animEffect>
                                    <p:set>
                                      <p:cBhvr>
                                        <p:cTn id="400" dur="1" fill="hold">
                                          <p:stCondLst>
                                            <p:cond delay="1999"/>
                                          </p:stCondLst>
                                        </p:cTn>
                                        <p:tgtEl>
                                          <p:spTgt spid="98"/>
                                        </p:tgtEl>
                                        <p:attrNameLst>
                                          <p:attrName>style.visibility</p:attrName>
                                        </p:attrNameLst>
                                      </p:cBhvr>
                                      <p:to>
                                        <p:strVal val="hidden"/>
                                      </p:to>
                                    </p:set>
                                  </p:childTnLst>
                                </p:cTn>
                              </p:par>
                              <p:par>
                                <p:cTn id="401" presetID="49" presetClass="exit" presetSubtype="0" accel="100000" fill="hold" grpId="0" nodeType="withEffect">
                                  <p:stCondLst>
                                    <p:cond delay="0"/>
                                  </p:stCondLst>
                                  <p:childTnLst>
                                    <p:anim calcmode="lin" valueType="num">
                                      <p:cBhvr>
                                        <p:cTn id="402" dur="2000"/>
                                        <p:tgtEl>
                                          <p:spTgt spid="99"/>
                                        </p:tgtEl>
                                        <p:attrNameLst>
                                          <p:attrName>ppt_w</p:attrName>
                                        </p:attrNameLst>
                                      </p:cBhvr>
                                      <p:tavLst>
                                        <p:tav tm="0">
                                          <p:val>
                                            <p:strVal val="ppt_w"/>
                                          </p:val>
                                        </p:tav>
                                        <p:tav tm="100000">
                                          <p:val>
                                            <p:fltVal val="0"/>
                                          </p:val>
                                        </p:tav>
                                      </p:tavLst>
                                    </p:anim>
                                    <p:anim calcmode="lin" valueType="num">
                                      <p:cBhvr>
                                        <p:cTn id="403" dur="2000"/>
                                        <p:tgtEl>
                                          <p:spTgt spid="99"/>
                                        </p:tgtEl>
                                        <p:attrNameLst>
                                          <p:attrName>ppt_h</p:attrName>
                                        </p:attrNameLst>
                                      </p:cBhvr>
                                      <p:tavLst>
                                        <p:tav tm="0">
                                          <p:val>
                                            <p:strVal val="ppt_h"/>
                                          </p:val>
                                        </p:tav>
                                        <p:tav tm="100000">
                                          <p:val>
                                            <p:fltVal val="0"/>
                                          </p:val>
                                        </p:tav>
                                      </p:tavLst>
                                    </p:anim>
                                    <p:anim calcmode="lin" valueType="num">
                                      <p:cBhvr>
                                        <p:cTn id="404" dur="2000"/>
                                        <p:tgtEl>
                                          <p:spTgt spid="99"/>
                                        </p:tgtEl>
                                        <p:attrNameLst>
                                          <p:attrName>style.rotation</p:attrName>
                                        </p:attrNameLst>
                                      </p:cBhvr>
                                      <p:tavLst>
                                        <p:tav tm="0">
                                          <p:val>
                                            <p:fltVal val="0"/>
                                          </p:val>
                                        </p:tav>
                                        <p:tav tm="100000">
                                          <p:val>
                                            <p:fltVal val="360"/>
                                          </p:val>
                                        </p:tav>
                                      </p:tavLst>
                                    </p:anim>
                                    <p:animEffect transition="out" filter="fade">
                                      <p:cBhvr>
                                        <p:cTn id="405" dur="2000"/>
                                        <p:tgtEl>
                                          <p:spTgt spid="99"/>
                                        </p:tgtEl>
                                      </p:cBhvr>
                                    </p:animEffect>
                                    <p:set>
                                      <p:cBhvr>
                                        <p:cTn id="406" dur="1" fill="hold">
                                          <p:stCondLst>
                                            <p:cond delay="1999"/>
                                          </p:stCondLst>
                                        </p:cTn>
                                        <p:tgtEl>
                                          <p:spTgt spid="99"/>
                                        </p:tgtEl>
                                        <p:attrNameLst>
                                          <p:attrName>style.visibility</p:attrName>
                                        </p:attrNameLst>
                                      </p:cBhvr>
                                      <p:to>
                                        <p:strVal val="hidden"/>
                                      </p:to>
                                    </p:set>
                                  </p:childTnLst>
                                </p:cTn>
                              </p:par>
                            </p:childTnLst>
                          </p:cTn>
                        </p:par>
                        <p:par>
                          <p:cTn id="407" fill="hold">
                            <p:stCondLst>
                              <p:cond delay="2400"/>
                            </p:stCondLst>
                            <p:childTnLst>
                              <p:par>
                                <p:cTn id="408" presetID="10" presetClass="exit" presetSubtype="0" fill="hold" grpId="0" nodeType="afterEffect">
                                  <p:stCondLst>
                                    <p:cond delay="0"/>
                                  </p:stCondLst>
                                  <p:childTnLst>
                                    <p:animEffect transition="out" filter="fade">
                                      <p:cBhvr>
                                        <p:cTn id="409" dur="2000"/>
                                        <p:tgtEl>
                                          <p:spTgt spid="2"/>
                                        </p:tgtEl>
                                      </p:cBhvr>
                                    </p:animEffect>
                                    <p:set>
                                      <p:cBhvr>
                                        <p:cTn id="410" dur="1" fill="hold">
                                          <p:stCondLst>
                                            <p:cond delay="1999"/>
                                          </p:stCondLst>
                                        </p:cTn>
                                        <p:tgtEl>
                                          <p:spTgt spid="2"/>
                                        </p:tgtEl>
                                        <p:attrNameLst>
                                          <p:attrName>style.visibility</p:attrName>
                                        </p:attrNameLst>
                                      </p:cBhvr>
                                      <p:to>
                                        <p:strVal val="hidden"/>
                                      </p:to>
                                    </p:set>
                                  </p:childTnLst>
                                </p:cTn>
                              </p:par>
                              <p:par>
                                <p:cTn id="411" presetID="10" presetClass="exit" presetSubtype="0" fill="hold" nodeType="withEffect">
                                  <p:stCondLst>
                                    <p:cond delay="0"/>
                                  </p:stCondLst>
                                  <p:childTnLst>
                                    <p:animEffect transition="out" filter="fade">
                                      <p:cBhvr>
                                        <p:cTn id="412" dur="2000"/>
                                        <p:tgtEl>
                                          <p:spTgt spid="19"/>
                                        </p:tgtEl>
                                      </p:cBhvr>
                                    </p:animEffect>
                                    <p:set>
                                      <p:cBhvr>
                                        <p:cTn id="413" dur="1" fill="hold">
                                          <p:stCondLst>
                                            <p:cond delay="19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9" grpId="0" animBg="1"/>
      <p:bldP spid="10" grpId="0" animBg="1"/>
      <p:bldP spid="12" grpId="0" animBg="1"/>
      <p:bldP spid="13" grpId="0" animBg="1"/>
      <p:bldP spid="14" grpId="0" animBg="1"/>
      <p:bldP spid="15" grpId="0" animBg="1"/>
      <p:bldP spid="16" grpId="0" animBg="1"/>
      <p:bldP spid="17" grpId="0" animBg="1"/>
      <p:bldP spid="18" grpId="0" animBg="1"/>
      <p:bldP spid="20" grpId="0" animBg="1"/>
      <p:bldP spid="21" grpId="0" animBg="1"/>
      <p:bldP spid="22" grpId="0" animBg="1"/>
      <p:bldP spid="23" grpId="0" animBg="1"/>
      <p:bldP spid="24" grpId="0" animBg="1"/>
      <p:bldP spid="25" grpId="0" animBg="1"/>
      <p:bldP spid="27" grpId="0" animBg="1"/>
      <p:bldP spid="28" grpId="0" animBg="1"/>
      <p:bldP spid="29" grpId="0" animBg="1"/>
      <p:bldP spid="30" grpId="0" animBg="1"/>
      <p:bldP spid="31" grpId="0" animBg="1"/>
      <p:bldP spid="32" grpId="0" animBg="1"/>
      <p:bldP spid="33" grpId="0" animBg="1"/>
      <p:bldP spid="34" grpId="0" animBg="1"/>
      <p:bldP spid="39" grpId="0" animBg="1"/>
      <p:bldP spid="42" grpId="0" animBg="1"/>
      <p:bldP spid="46" grpId="0" animBg="1"/>
      <p:bldP spid="52" grpId="0" animBg="1"/>
      <p:bldP spid="54" grpId="0" animBg="1"/>
      <p:bldP spid="56" grpId="0" animBg="1"/>
      <p:bldP spid="57" grpId="0" animBg="1"/>
      <p:bldP spid="58" grpId="0" animBg="1"/>
      <p:bldP spid="59" grpId="0" animBg="1"/>
      <p:bldP spid="60" grpId="0" animBg="1"/>
      <p:bldP spid="63" grpId="0" animBg="1"/>
      <p:bldP spid="64" grpId="0" animBg="1"/>
      <p:bldP spid="65" grpId="0" animBg="1"/>
      <p:bldP spid="67" grpId="0" animBg="1"/>
      <p:bldP spid="68" grpId="0" animBg="1"/>
      <p:bldP spid="70" grpId="0" animBg="1"/>
      <p:bldP spid="71" grpId="0" animBg="1"/>
      <p:bldP spid="72" grpId="0" animBg="1"/>
      <p:bldP spid="73" grpId="0" animBg="1"/>
      <p:bldP spid="74" grpId="0" animBg="1"/>
      <p:bldP spid="75" grpId="0" animBg="1"/>
      <p:bldP spid="77" grpId="0" animBg="1"/>
      <p:bldP spid="78" grpId="0" animBg="1"/>
      <p:bldP spid="79" grpId="0" animBg="1"/>
      <p:bldP spid="80" grpId="0" animBg="1"/>
      <p:bldP spid="82" grpId="0" animBg="1"/>
      <p:bldP spid="83" grpId="0" animBg="1"/>
      <p:bldP spid="84" grpId="0" animBg="1"/>
      <p:bldP spid="85" grpId="0" animBg="1"/>
      <p:bldP spid="86" grpId="0" animBg="1"/>
      <p:bldP spid="89" grpId="0" animBg="1"/>
      <p:bldP spid="91" grpId="0" animBg="1"/>
      <p:bldP spid="92" grpId="0" animBg="1"/>
      <p:bldP spid="93" grpId="0" animBg="1"/>
      <p:bldP spid="94" grpId="0" animBg="1"/>
      <p:bldP spid="95" grpId="0" animBg="1"/>
      <p:bldP spid="97" grpId="0" animBg="1"/>
      <p:bldP spid="98" grpId="0" animBg="1"/>
      <p:bldP spid="9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910" y="2643182"/>
            <a:ext cx="7772400" cy="1470025"/>
          </a:xfrm>
        </p:spPr>
        <p:txBody>
          <a:bodyPr>
            <a:normAutofit fontScale="90000"/>
          </a:bodyPr>
          <a:lstStyle/>
          <a:p>
            <a:r>
              <a:rPr lang="en-GB" sz="3100" b="1" dirty="0">
                <a:latin typeface="Archivo"/>
              </a:rPr>
              <a:t>College Collective HR ALS</a:t>
            </a:r>
            <a:br>
              <a:rPr lang="en-GB" sz="3100" b="1" dirty="0">
                <a:latin typeface="Archivo"/>
              </a:rPr>
            </a:br>
            <a:r>
              <a:rPr lang="en-GB" sz="3100" b="1" dirty="0">
                <a:latin typeface="Archivo"/>
              </a:rPr>
              <a:t>Thursday 23 April 2026</a:t>
            </a:r>
            <a:br>
              <a:rPr lang="en-GB" b="1" dirty="0">
                <a:latin typeface="Archivo"/>
              </a:rPr>
            </a:br>
            <a:br>
              <a:rPr lang="en-GB" b="1" dirty="0">
                <a:latin typeface="Archivo"/>
              </a:rPr>
            </a:br>
            <a:r>
              <a:rPr lang="en-GB" b="1" dirty="0">
                <a:latin typeface="Archivo"/>
              </a:rPr>
              <a:t>Staff Forums – giving our employees a voice</a:t>
            </a:r>
            <a:br>
              <a:rPr lang="en-GB" b="1" dirty="0">
                <a:latin typeface="Archivo"/>
              </a:rPr>
            </a:br>
            <a:br>
              <a:rPr lang="en-GB" b="1" dirty="0">
                <a:latin typeface="Archivo"/>
              </a:rPr>
            </a:br>
            <a:r>
              <a:rPr lang="en-GB" sz="3100" b="1" dirty="0">
                <a:latin typeface="Archivo"/>
              </a:rPr>
              <a:t>Julie Symons, HR Manager</a:t>
            </a:r>
            <a:endParaRPr lang="en-GB" b="1" dirty="0">
              <a:latin typeface="Archivo"/>
            </a:endParaRPr>
          </a:p>
        </p:txBody>
      </p:sp>
      <p:sp>
        <p:nvSpPr>
          <p:cNvPr id="4" name="Oval 3"/>
          <p:cNvSpPr/>
          <p:nvPr/>
        </p:nvSpPr>
        <p:spPr>
          <a:xfrm>
            <a:off x="8143900" y="1857364"/>
            <a:ext cx="857256" cy="857256"/>
          </a:xfrm>
          <a:prstGeom prst="ellipse">
            <a:avLst/>
          </a:prstGeom>
          <a:solidFill>
            <a:srgbClr val="FF2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p:cNvSpPr/>
          <p:nvPr/>
        </p:nvSpPr>
        <p:spPr>
          <a:xfrm>
            <a:off x="7286644" y="142852"/>
            <a:ext cx="857256" cy="857256"/>
          </a:xfrm>
          <a:prstGeom prst="rect">
            <a:avLst/>
          </a:prstGeom>
          <a:solidFill>
            <a:srgbClr val="00E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ight Triangle 11"/>
          <p:cNvSpPr/>
          <p:nvPr/>
        </p:nvSpPr>
        <p:spPr>
          <a:xfrm rot="10800000">
            <a:off x="8143900" y="142852"/>
            <a:ext cx="857256" cy="857256"/>
          </a:xfrm>
          <a:prstGeom prst="rtTriangle">
            <a:avLst/>
          </a:prstGeom>
          <a:solidFill>
            <a:srgbClr val="F9C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Pie 12"/>
          <p:cNvSpPr/>
          <p:nvPr/>
        </p:nvSpPr>
        <p:spPr>
          <a:xfrm>
            <a:off x="8143900" y="1000108"/>
            <a:ext cx="1714512" cy="1714512"/>
          </a:xfrm>
          <a:prstGeom prst="pie">
            <a:avLst>
              <a:gd name="adj1" fmla="val 10800000"/>
              <a:gd name="adj2" fmla="val 16200000"/>
            </a:avLst>
          </a:prstGeom>
          <a:solidFill>
            <a:srgbClr val="00D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pic>
        <p:nvPicPr>
          <p:cNvPr id="1026" name="Picture 2" descr="C:\Users\User\Downloads\Derwen College Logo Navy.jpg"/>
          <p:cNvPicPr>
            <a:picLocks noChangeAspect="1" noChangeArrowheads="1"/>
          </p:cNvPicPr>
          <p:nvPr/>
        </p:nvPicPr>
        <p:blipFill>
          <a:blip r:embed="rId3"/>
          <a:srcRect/>
          <a:stretch>
            <a:fillRect/>
          </a:stretch>
        </p:blipFill>
        <p:spPr bwMode="auto">
          <a:xfrm>
            <a:off x="571472" y="214291"/>
            <a:ext cx="2460289" cy="1214446"/>
          </a:xfrm>
          <a:prstGeom prst="rect">
            <a:avLst/>
          </a:prstGeom>
          <a:noFill/>
        </p:spPr>
      </p:pic>
    </p:spTree>
  </p:cSld>
  <p:clrMapOvr>
    <a:masterClrMapping/>
  </p:clrMapOvr>
  <p:transition spd="med"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3000"/>
                                        <p:tgtEl>
                                          <p:spTgt spid="1026"/>
                                        </p:tgtEl>
                                      </p:cBhvr>
                                    </p:animEffect>
                                  </p:childTnLst>
                                </p:cTn>
                              </p:par>
                              <p:par>
                                <p:cTn id="8" presetID="35" presetClass="entr" presetSubtype="0" fill="hold" grpId="0" nodeType="withEffect">
                                  <p:stCondLst>
                                    <p:cond delay="1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900"/>
                                        <p:tgtEl>
                                          <p:spTgt spid="6"/>
                                        </p:tgtEl>
                                      </p:cBhvr>
                                    </p:animEffect>
                                    <p:anim calcmode="lin" valueType="num">
                                      <p:cBhvr>
                                        <p:cTn id="11" dur="2900" fill="hold"/>
                                        <p:tgtEl>
                                          <p:spTgt spid="6"/>
                                        </p:tgtEl>
                                        <p:attrNameLst>
                                          <p:attrName>style.rotation</p:attrName>
                                        </p:attrNameLst>
                                      </p:cBhvr>
                                      <p:tavLst>
                                        <p:tav tm="0">
                                          <p:val>
                                            <p:fltVal val="720"/>
                                          </p:val>
                                        </p:tav>
                                        <p:tav tm="100000">
                                          <p:val>
                                            <p:fltVal val="0"/>
                                          </p:val>
                                        </p:tav>
                                      </p:tavLst>
                                    </p:anim>
                                    <p:anim calcmode="lin" valueType="num">
                                      <p:cBhvr>
                                        <p:cTn id="12" dur="2900" fill="hold"/>
                                        <p:tgtEl>
                                          <p:spTgt spid="6"/>
                                        </p:tgtEl>
                                        <p:attrNameLst>
                                          <p:attrName>ppt_h</p:attrName>
                                        </p:attrNameLst>
                                      </p:cBhvr>
                                      <p:tavLst>
                                        <p:tav tm="0">
                                          <p:val>
                                            <p:fltVal val="0"/>
                                          </p:val>
                                        </p:tav>
                                        <p:tav tm="100000">
                                          <p:val>
                                            <p:strVal val="#ppt_h"/>
                                          </p:val>
                                        </p:tav>
                                      </p:tavLst>
                                    </p:anim>
                                    <p:anim calcmode="lin" valueType="num">
                                      <p:cBhvr>
                                        <p:cTn id="13" dur="2900" fill="hold"/>
                                        <p:tgtEl>
                                          <p:spTgt spid="6"/>
                                        </p:tgtEl>
                                        <p:attrNameLst>
                                          <p:attrName>ppt_w</p:attrName>
                                        </p:attrNameLst>
                                      </p:cBhvr>
                                      <p:tavLst>
                                        <p:tav tm="0">
                                          <p:val>
                                            <p:fltVal val="0"/>
                                          </p:val>
                                        </p:tav>
                                        <p:tav tm="100000">
                                          <p:val>
                                            <p:strVal val="#ppt_w"/>
                                          </p:val>
                                        </p:tav>
                                      </p:tavLst>
                                    </p:anim>
                                  </p:childTnLst>
                                </p:cTn>
                              </p:par>
                              <p:par>
                                <p:cTn id="14" presetID="48" presetClass="entr" presetSubtype="0" accel="50000" fill="hold" grpId="0" nodeType="withEffect">
                                  <p:stCondLst>
                                    <p:cond delay="100"/>
                                  </p:stCondLst>
                                  <p:childTnLst>
                                    <p:set>
                                      <p:cBhvr>
                                        <p:cTn id="15" dur="1" fill="hold">
                                          <p:stCondLst>
                                            <p:cond delay="0"/>
                                          </p:stCondLst>
                                        </p:cTn>
                                        <p:tgtEl>
                                          <p:spTgt spid="12"/>
                                        </p:tgtEl>
                                        <p:attrNameLst>
                                          <p:attrName>style.visibility</p:attrName>
                                        </p:attrNameLst>
                                      </p:cBhvr>
                                      <p:to>
                                        <p:strVal val="visible"/>
                                      </p:to>
                                    </p:set>
                                    <p:anim calcmode="lin" valueType="num">
                                      <p:cBhvr>
                                        <p:cTn id="16" dur="3900" fill="hold"/>
                                        <p:tgtEl>
                                          <p:spTgt spid="1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7" dur="3900" fill="hold"/>
                                        <p:tgtEl>
                                          <p:spTgt spid="12"/>
                                        </p:tgtEl>
                                        <p:attrNameLst>
                                          <p:attrName>ppt_x</p:attrName>
                                        </p:attrNameLst>
                                      </p:cBhvr>
                                      <p:tavLst>
                                        <p:tav tm="0">
                                          <p:val>
                                            <p:fltVal val="-1"/>
                                          </p:val>
                                        </p:tav>
                                        <p:tav tm="50000">
                                          <p:val>
                                            <p:fltVal val="0.95"/>
                                          </p:val>
                                        </p:tav>
                                        <p:tav tm="100000">
                                          <p:val>
                                            <p:strVal val="#ppt_x"/>
                                          </p:val>
                                        </p:tav>
                                      </p:tavLst>
                                    </p:anim>
                                    <p:anim calcmode="lin" valueType="num">
                                      <p:cBhvr>
                                        <p:cTn id="18" dur="3900" fill="hold"/>
                                        <p:tgtEl>
                                          <p:spTgt spid="12"/>
                                        </p:tgtEl>
                                        <p:attrNameLst>
                                          <p:attrName>ppt_y</p:attrName>
                                        </p:attrNameLst>
                                      </p:cBhvr>
                                      <p:tavLst>
                                        <p:tav tm="0">
                                          <p:val>
                                            <p:strVal val="#ppt_y"/>
                                          </p:val>
                                        </p:tav>
                                        <p:tav tm="100000">
                                          <p:val>
                                            <p:strVal val="#ppt_y"/>
                                          </p:val>
                                        </p:tav>
                                      </p:tavLst>
                                    </p:anim>
                                    <p:animEffect transition="in" filter="fade">
                                      <p:cBhvr>
                                        <p:cTn id="19" dur="3900"/>
                                        <p:tgtEl>
                                          <p:spTgt spid="12"/>
                                        </p:tgtEl>
                                      </p:cBhvr>
                                    </p:animEffect>
                                  </p:childTnLst>
                                </p:cTn>
                              </p:par>
                              <p:par>
                                <p:cTn id="20" presetID="0" presetClass="path" presetSubtype="0" accel="50000" decel="50000" fill="hold" grpId="0" nodeType="withEffect">
                                  <p:stCondLst>
                                    <p:cond delay="0"/>
                                  </p:stCondLst>
                                  <p:childTnLst>
                                    <p:animMotion origin="layout" path="M -1.09566 0.04765 C -1.0816 0.04927 -0.89826 0.06431 -0.8849 0.07171 C -0.87465 0.07726 -0.86528 0.08467 -0.85486 0.08999 C -0.8533 0.09161 -0.85191 0.09392 -0.85 0.09507 C -0.84757 0.09669 -0.84236 0.09831 -0.84236 0.09854 C -0.83594 0.10433 -0.82917 0.10965 -0.8224 0.11497 C -0.82118 0.11589 -0.82014 0.11705 -0.81875 0.11844 C -0.81736 0.12006 -0.81667 0.12214 -0.81493 0.1233 C -0.81302 0.12492 -0.81094 0.12538 -0.80868 0.12677 C -0.8066 0.12815 -0.80451 0.12977 -0.80243 0.13162 C -0.79097 0.1418 -0.78056 0.15105 -0.76736 0.15684 C -0.76076 0.16563 -0.75295 0.16748 -0.74514 0.17349 C -0.73594 0.1802 -0.73003 0.18737 -0.71997 0.19177 C -0.71042 0.20033 -0.69965 0.20888 -0.68872 0.21351 C -0.6467 0.25307 -0.59809 0.28221 -0.5599 0.32848 C -0.55747 0.33148 -0.55608 0.33542 -0.55365 0.33842 C -0.54462 0.34999 -0.5342 0.36017 -0.525 0.37173 C -0.51858 0.38006 -0.51302 0.39024 -0.50625 0.39834 C -0.48802 0.42008 -0.50851 0.38978 -0.49236 0.41337 C -0.48264 0.42795 -0.47326 0.44321 -0.46389 0.45825 C -0.44931 0.48138 -0.43212 0.50266 -0.41632 0.52348 C -0.40226 0.54152 -0.3941 0.56581 -0.37986 0.58339 C -0.37778 0.59241 -0.37274 0.59889 -0.36875 0.60676 C -0.36788 0.60838 -0.36615 0.61185 -0.36615 0.61208 C -0.36458 0.61786 -0.36267 0.61879 -0.3599 0.62341 C -0.35712 0.62804 -0.35608 0.63359 -0.35365 0.63845 C -0.35208 0.64516 -0.35052 0.65186 -0.34861 0.65834 C -0.34774 0.65094 -0.3467 0.644 -0.34497 0.63683 C -0.33958 0.59241 -0.32361 0.55124 -0.31372 0.50845 C -0.29878 0.44321 -0.28299 0.37867 -0.26493 0.31506 C -0.2559 0.28314 -0.23872 0.25631 -0.22622 0.22693 C -0.22187 0.20495 -0.21007 0.18645 -0.2 0.16863 C -0.19635 0.16193 -0.19306 0.15522 -0.18993 0.14828 C -0.18872 0.1455 -0.1875 0.1425 -0.18611 0.13995 C -0.17656 0.12237 -0.16267 0.10849 -0.15122 0.09346 C -0.14392 0.08374 -0.13941 0.07611 -0.12986 0.07009 C -0.11979 0.05668 -0.09583 0.0347 -0.08247 0.02845 C -0.08003 0.0273 -0.07743 0.02637 -0.075 0.02498 C -0.07361 0.02406 -0.07257 0.02244 -0.07118 0.02175 C -0.06788 0.02013 -0.06111 0.01851 -0.06111 0.01874 C -0.04253 0.00532 -0.02101 -2.01249E-6 0 -2.01249E-6 " pathEditMode="relative" rAng="0" ptsTypes="fffffffffffffffffffffffffffffffffffffffff">
                                      <p:cBhvr>
                                        <p:cTn id="21" dur="2000" fill="hold"/>
                                        <p:tgtEl>
                                          <p:spTgt spid="4"/>
                                        </p:tgtEl>
                                        <p:attrNameLst>
                                          <p:attrName>ppt_x</p:attrName>
                                          <p:attrName>ppt_y</p:attrName>
                                        </p:attrNameLst>
                                      </p:cBhvr>
                                      <p:rCtr x="54800" y="28200"/>
                                    </p:animMotion>
                                  </p:childTnLst>
                                </p:cTn>
                              </p:par>
                              <p:par>
                                <p:cTn id="22" presetID="26"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down)">
                                      <p:cBhvr>
                                        <p:cTn id="24" dur="580">
                                          <p:stCondLst>
                                            <p:cond delay="0"/>
                                          </p:stCondLst>
                                        </p:cTn>
                                        <p:tgtEl>
                                          <p:spTgt spid="13"/>
                                        </p:tgtEl>
                                      </p:cBhvr>
                                    </p:animEffect>
                                    <p:anim calcmode="lin" valueType="num">
                                      <p:cBhvr>
                                        <p:cTn id="25"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30" dur="26">
                                          <p:stCondLst>
                                            <p:cond delay="650"/>
                                          </p:stCondLst>
                                        </p:cTn>
                                        <p:tgtEl>
                                          <p:spTgt spid="13"/>
                                        </p:tgtEl>
                                      </p:cBhvr>
                                      <p:to x="100000" y="60000"/>
                                    </p:animScale>
                                    <p:animScale>
                                      <p:cBhvr>
                                        <p:cTn id="31" dur="166" decel="50000">
                                          <p:stCondLst>
                                            <p:cond delay="676"/>
                                          </p:stCondLst>
                                        </p:cTn>
                                        <p:tgtEl>
                                          <p:spTgt spid="13"/>
                                        </p:tgtEl>
                                      </p:cBhvr>
                                      <p:to x="100000" y="100000"/>
                                    </p:animScale>
                                    <p:animScale>
                                      <p:cBhvr>
                                        <p:cTn id="32" dur="26">
                                          <p:stCondLst>
                                            <p:cond delay="1312"/>
                                          </p:stCondLst>
                                        </p:cTn>
                                        <p:tgtEl>
                                          <p:spTgt spid="13"/>
                                        </p:tgtEl>
                                      </p:cBhvr>
                                      <p:to x="100000" y="80000"/>
                                    </p:animScale>
                                    <p:animScale>
                                      <p:cBhvr>
                                        <p:cTn id="33" dur="166" decel="50000">
                                          <p:stCondLst>
                                            <p:cond delay="1338"/>
                                          </p:stCondLst>
                                        </p:cTn>
                                        <p:tgtEl>
                                          <p:spTgt spid="13"/>
                                        </p:tgtEl>
                                      </p:cBhvr>
                                      <p:to x="100000" y="100000"/>
                                    </p:animScale>
                                    <p:animScale>
                                      <p:cBhvr>
                                        <p:cTn id="34" dur="26">
                                          <p:stCondLst>
                                            <p:cond delay="1642"/>
                                          </p:stCondLst>
                                        </p:cTn>
                                        <p:tgtEl>
                                          <p:spTgt spid="13"/>
                                        </p:tgtEl>
                                      </p:cBhvr>
                                      <p:to x="100000" y="90000"/>
                                    </p:animScale>
                                    <p:animScale>
                                      <p:cBhvr>
                                        <p:cTn id="35" dur="166" decel="50000">
                                          <p:stCondLst>
                                            <p:cond delay="1668"/>
                                          </p:stCondLst>
                                        </p:cTn>
                                        <p:tgtEl>
                                          <p:spTgt spid="13"/>
                                        </p:tgtEl>
                                      </p:cBhvr>
                                      <p:to x="100000" y="100000"/>
                                    </p:animScale>
                                    <p:animScale>
                                      <p:cBhvr>
                                        <p:cTn id="36" dur="26">
                                          <p:stCondLst>
                                            <p:cond delay="1808"/>
                                          </p:stCondLst>
                                        </p:cTn>
                                        <p:tgtEl>
                                          <p:spTgt spid="13"/>
                                        </p:tgtEl>
                                      </p:cBhvr>
                                      <p:to x="100000" y="95000"/>
                                    </p:animScale>
                                    <p:animScale>
                                      <p:cBhvr>
                                        <p:cTn id="37" dur="166" decel="50000">
                                          <p:stCondLst>
                                            <p:cond delay="1834"/>
                                          </p:stCondLst>
                                        </p:cTn>
                                        <p:tgtEl>
                                          <p:spTgt spid="13"/>
                                        </p:tgtEl>
                                      </p:cBhvr>
                                      <p:to x="100000" y="100000"/>
                                    </p:animScale>
                                  </p:childTnLst>
                                </p:cTn>
                              </p:par>
                            </p:childTnLst>
                          </p:cTn>
                        </p:par>
                        <p:par>
                          <p:cTn id="38" fill="hold">
                            <p:stCondLst>
                              <p:cond delay="4000"/>
                            </p:stCondLst>
                            <p:childTnLst>
                              <p:par>
                                <p:cTn id="39" presetID="37" presetClass="entr" presetSubtype="0" fill="hold" grpId="0" nodeType="after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900"/>
                                        <p:tgtEl>
                                          <p:spTgt spid="2"/>
                                        </p:tgtEl>
                                      </p:cBhvr>
                                    </p:animEffect>
                                    <p:anim calcmode="lin" valueType="num">
                                      <p:cBhvr>
                                        <p:cTn id="42" dur="900" fill="hold"/>
                                        <p:tgtEl>
                                          <p:spTgt spid="2"/>
                                        </p:tgtEl>
                                        <p:attrNameLst>
                                          <p:attrName>ppt_x</p:attrName>
                                        </p:attrNameLst>
                                      </p:cBhvr>
                                      <p:tavLst>
                                        <p:tav tm="0">
                                          <p:val>
                                            <p:strVal val="#ppt_x"/>
                                          </p:val>
                                        </p:tav>
                                        <p:tav tm="100000">
                                          <p:val>
                                            <p:strVal val="#ppt_x"/>
                                          </p:val>
                                        </p:tav>
                                      </p:tavLst>
                                    </p:anim>
                                    <p:anim calcmode="lin" valueType="num">
                                      <p:cBhvr>
                                        <p:cTn id="43" dur="810" decel="100000" fill="hold"/>
                                        <p:tgtEl>
                                          <p:spTgt spid="2"/>
                                        </p:tgtEl>
                                        <p:attrNameLst>
                                          <p:attrName>ppt_y</p:attrName>
                                        </p:attrNameLst>
                                      </p:cBhvr>
                                      <p:tavLst>
                                        <p:tav tm="0">
                                          <p:val>
                                            <p:strVal val="#ppt_y+1"/>
                                          </p:val>
                                        </p:tav>
                                        <p:tav tm="100000">
                                          <p:val>
                                            <p:strVal val="#ppt_y-.03"/>
                                          </p:val>
                                        </p:tav>
                                      </p:tavLst>
                                    </p:anim>
                                    <p:anim calcmode="lin" valueType="num">
                                      <p:cBhvr>
                                        <p:cTn id="44" dur="90" accel="100000" fill="hold">
                                          <p:stCondLst>
                                            <p:cond delay="81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6" grpId="0" animBg="1"/>
      <p:bldP spid="12"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8143900" y="1857364"/>
            <a:ext cx="857256" cy="857256"/>
          </a:xfrm>
          <a:prstGeom prst="ellipse">
            <a:avLst/>
          </a:prstGeom>
          <a:solidFill>
            <a:srgbClr val="FF2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p:cNvSpPr/>
          <p:nvPr/>
        </p:nvSpPr>
        <p:spPr>
          <a:xfrm>
            <a:off x="7286644" y="142852"/>
            <a:ext cx="857256" cy="857256"/>
          </a:xfrm>
          <a:prstGeom prst="rect">
            <a:avLst/>
          </a:prstGeom>
          <a:solidFill>
            <a:srgbClr val="00E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ight Triangle 11"/>
          <p:cNvSpPr/>
          <p:nvPr/>
        </p:nvSpPr>
        <p:spPr>
          <a:xfrm rot="10800000">
            <a:off x="8143900" y="142852"/>
            <a:ext cx="857256" cy="857256"/>
          </a:xfrm>
          <a:prstGeom prst="rtTriangle">
            <a:avLst/>
          </a:prstGeom>
          <a:solidFill>
            <a:srgbClr val="F9C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Pie 12"/>
          <p:cNvSpPr/>
          <p:nvPr/>
        </p:nvSpPr>
        <p:spPr>
          <a:xfrm>
            <a:off x="8143900" y="1000108"/>
            <a:ext cx="1714512" cy="1714512"/>
          </a:xfrm>
          <a:prstGeom prst="pie">
            <a:avLst>
              <a:gd name="adj1" fmla="val 10800000"/>
              <a:gd name="adj2" fmla="val 16200000"/>
            </a:avLst>
          </a:prstGeom>
          <a:solidFill>
            <a:srgbClr val="00D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pic>
        <p:nvPicPr>
          <p:cNvPr id="1026" name="Picture 2" descr="C:\Users\User\Downloads\Derwen College Logo Navy.jpg"/>
          <p:cNvPicPr>
            <a:picLocks noChangeAspect="1" noChangeArrowheads="1"/>
          </p:cNvPicPr>
          <p:nvPr/>
        </p:nvPicPr>
        <p:blipFill>
          <a:blip r:embed="rId3"/>
          <a:srcRect/>
          <a:stretch>
            <a:fillRect/>
          </a:stretch>
        </p:blipFill>
        <p:spPr bwMode="auto">
          <a:xfrm>
            <a:off x="571472" y="214291"/>
            <a:ext cx="2460289" cy="1214446"/>
          </a:xfrm>
          <a:prstGeom prst="rect">
            <a:avLst/>
          </a:prstGeom>
          <a:noFill/>
        </p:spPr>
      </p:pic>
      <p:sp>
        <p:nvSpPr>
          <p:cNvPr id="8" name="Title 7"/>
          <p:cNvSpPr>
            <a:spLocks noGrp="1"/>
          </p:cNvSpPr>
          <p:nvPr>
            <p:ph type="ctrTitle"/>
          </p:nvPr>
        </p:nvSpPr>
        <p:spPr>
          <a:xfrm>
            <a:off x="371500" y="3554007"/>
            <a:ext cx="7772400" cy="1470025"/>
          </a:xfrm>
        </p:spPr>
        <p:txBody>
          <a:bodyPr>
            <a:noAutofit/>
          </a:bodyPr>
          <a:lstStyle/>
          <a:p>
            <a:r>
              <a:rPr lang="en-GB" sz="4000" b="1" dirty="0"/>
              <a:t>Specialist SEND college </a:t>
            </a:r>
            <a:br>
              <a:rPr lang="en-GB" sz="4000" b="1" dirty="0"/>
            </a:br>
            <a:r>
              <a:rPr lang="en-GB" sz="4000" b="1" dirty="0"/>
              <a:t>for 16-25 year olds </a:t>
            </a:r>
            <a:br>
              <a:rPr lang="en-GB" sz="4000" dirty="0">
                <a:latin typeface="+mn-lt"/>
              </a:rPr>
            </a:br>
            <a:br>
              <a:rPr lang="en-GB" sz="4000" dirty="0">
                <a:latin typeface="+mn-lt"/>
              </a:rPr>
            </a:br>
            <a:r>
              <a:rPr lang="en-GB" sz="4800" dirty="0">
                <a:sym typeface="Webdings" panose="05030102010509060703" pitchFamily="18" charset="2"/>
              </a:rPr>
              <a:t></a:t>
            </a:r>
            <a:r>
              <a:rPr lang="en-GB" sz="3200" dirty="0"/>
              <a:t>Centenary celebration in 2027</a:t>
            </a:r>
            <a:br>
              <a:rPr lang="en-GB" sz="4000" dirty="0"/>
            </a:br>
            <a:r>
              <a:rPr lang="en-GB" sz="4000" dirty="0">
                <a:sym typeface="Webdings" panose="05030102010509060703" pitchFamily="18" charset="2"/>
              </a:rPr>
              <a:t></a:t>
            </a:r>
            <a:r>
              <a:rPr lang="en-GB" sz="3200" dirty="0">
                <a:sym typeface="Webdings" panose="05030102010509060703" pitchFamily="18" charset="2"/>
              </a:rPr>
              <a:t> S</a:t>
            </a:r>
            <a:r>
              <a:rPr lang="en-GB" sz="3200" dirty="0">
                <a:latin typeface="+mn-lt"/>
              </a:rPr>
              <a:t>tudent population </a:t>
            </a:r>
            <a:r>
              <a:rPr lang="en-GB" sz="3200" dirty="0">
                <a:latin typeface="+mn-lt"/>
                <a:sym typeface="Wingdings" panose="05000000000000000000" pitchFamily="2" charset="2"/>
              </a:rPr>
              <a:t> 185</a:t>
            </a:r>
            <a:br>
              <a:rPr lang="en-GB" sz="3200" dirty="0">
                <a:latin typeface="+mn-lt"/>
              </a:rPr>
            </a:br>
            <a:br>
              <a:rPr lang="en-GB" sz="3200" dirty="0">
                <a:latin typeface="+mn-lt"/>
              </a:rPr>
            </a:br>
            <a:br>
              <a:rPr lang="en-GB" sz="3200" dirty="0">
                <a:latin typeface="+mn-lt"/>
              </a:rPr>
            </a:br>
            <a:br>
              <a:rPr lang="en-GB" sz="3200" dirty="0">
                <a:latin typeface="+mn-lt"/>
              </a:rPr>
            </a:br>
            <a:endParaRPr lang="en-GB" sz="3200" dirty="0">
              <a:latin typeface="+mn-lt"/>
            </a:endParaRPr>
          </a:p>
        </p:txBody>
      </p:sp>
      <p:graphicFrame>
        <p:nvGraphicFramePr>
          <p:cNvPr id="7" name="Table 6">
            <a:extLst>
              <a:ext uri="{FF2B5EF4-FFF2-40B4-BE49-F238E27FC236}">
                <a16:creationId xmlns:a16="http://schemas.microsoft.com/office/drawing/2014/main" id="{5FA8007E-7362-679F-D492-0792006F9BDD}"/>
              </a:ext>
            </a:extLst>
          </p:cNvPr>
          <p:cNvGraphicFramePr>
            <a:graphicFrameLocks noGrp="1"/>
          </p:cNvGraphicFramePr>
          <p:nvPr>
            <p:extLst>
              <p:ext uri="{D42A27DB-BD31-4B8C-83A1-F6EECF244321}">
                <p14:modId xmlns:p14="http://schemas.microsoft.com/office/powerpoint/2010/main" val="650904622"/>
              </p:ext>
            </p:extLst>
          </p:nvPr>
        </p:nvGraphicFramePr>
        <p:xfrm>
          <a:off x="1979712" y="5033612"/>
          <a:ext cx="4810401" cy="1097280"/>
        </p:xfrm>
        <a:graphic>
          <a:graphicData uri="http://schemas.openxmlformats.org/drawingml/2006/table">
            <a:tbl>
              <a:tblPr firstRow="1" firstCol="1" bandRow="1">
                <a:tableStyleId>{5940675A-B579-460E-94D1-54222C63F5DA}</a:tableStyleId>
              </a:tblPr>
              <a:tblGrid>
                <a:gridCol w="2007173">
                  <a:extLst>
                    <a:ext uri="{9D8B030D-6E8A-4147-A177-3AD203B41FA5}">
                      <a16:colId xmlns:a16="http://schemas.microsoft.com/office/drawing/2014/main" val="1549713679"/>
                    </a:ext>
                  </a:extLst>
                </a:gridCol>
                <a:gridCol w="480453">
                  <a:extLst>
                    <a:ext uri="{9D8B030D-6E8A-4147-A177-3AD203B41FA5}">
                      <a16:colId xmlns:a16="http://schemas.microsoft.com/office/drawing/2014/main" val="1230199371"/>
                    </a:ext>
                  </a:extLst>
                </a:gridCol>
                <a:gridCol w="1170648">
                  <a:extLst>
                    <a:ext uri="{9D8B030D-6E8A-4147-A177-3AD203B41FA5}">
                      <a16:colId xmlns:a16="http://schemas.microsoft.com/office/drawing/2014/main" val="1488561965"/>
                    </a:ext>
                  </a:extLst>
                </a:gridCol>
                <a:gridCol w="1152127">
                  <a:extLst>
                    <a:ext uri="{9D8B030D-6E8A-4147-A177-3AD203B41FA5}">
                      <a16:colId xmlns:a16="http://schemas.microsoft.com/office/drawing/2014/main" val="2476978869"/>
                    </a:ext>
                  </a:extLst>
                </a:gridCol>
              </a:tblGrid>
              <a:tr h="0">
                <a:tc gridSpan="2">
                  <a:txBody>
                    <a:bodyPr/>
                    <a:lstStyle/>
                    <a:p>
                      <a:pPr algn="ctr">
                        <a:buNone/>
                      </a:pPr>
                      <a:r>
                        <a:rPr lang="en-GB" sz="2400" dirty="0" err="1">
                          <a:effectLst/>
                        </a:rPr>
                        <a:t>Gobowen</a:t>
                      </a:r>
                      <a:endParaRPr lang="en-GB" sz="28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tc hMerge="1">
                  <a:txBody>
                    <a:bodyPr/>
                    <a:lstStyle/>
                    <a:p>
                      <a:endParaRPr lang="en-GB"/>
                    </a:p>
                  </a:txBody>
                  <a:tcPr/>
                </a:tc>
                <a:tc>
                  <a:txBody>
                    <a:bodyPr/>
                    <a:lstStyle/>
                    <a:p>
                      <a:pPr>
                        <a:buNone/>
                      </a:pPr>
                      <a:r>
                        <a:rPr lang="en-GB" sz="2400">
                          <a:effectLst/>
                        </a:rPr>
                        <a:t>Telford</a:t>
                      </a:r>
                      <a:endParaRPr lang="en-GB" sz="28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tc>
                  <a:txBody>
                    <a:bodyPr/>
                    <a:lstStyle/>
                    <a:p>
                      <a:pPr>
                        <a:buNone/>
                      </a:pPr>
                      <a:r>
                        <a:rPr lang="en-GB" sz="2400">
                          <a:effectLst/>
                        </a:rPr>
                        <a:t>Ludlow</a:t>
                      </a:r>
                      <a:endParaRPr lang="en-GB" sz="28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3392349106"/>
                  </a:ext>
                </a:extLst>
              </a:tr>
              <a:tr h="0">
                <a:tc>
                  <a:txBody>
                    <a:bodyPr/>
                    <a:lstStyle/>
                    <a:p>
                      <a:pPr>
                        <a:buNone/>
                      </a:pPr>
                      <a:r>
                        <a:rPr lang="en-GB" sz="2400">
                          <a:effectLst/>
                        </a:rPr>
                        <a:t>Residential</a:t>
                      </a:r>
                      <a:endParaRPr lang="en-GB" sz="28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tc>
                  <a:txBody>
                    <a:bodyPr/>
                    <a:lstStyle/>
                    <a:p>
                      <a:pPr algn="ctr">
                        <a:buNone/>
                      </a:pPr>
                      <a:r>
                        <a:rPr lang="en-GB" sz="2400">
                          <a:effectLst/>
                        </a:rPr>
                        <a:t>99</a:t>
                      </a:r>
                      <a:endParaRPr lang="en-GB" sz="28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tc rowSpan="2">
                  <a:txBody>
                    <a:bodyPr/>
                    <a:lstStyle/>
                    <a:p>
                      <a:pPr algn="ctr">
                        <a:buNone/>
                      </a:pPr>
                      <a:r>
                        <a:rPr lang="en-GB" sz="2400" dirty="0">
                          <a:effectLst/>
                        </a:rPr>
                        <a:t>35</a:t>
                      </a:r>
                      <a:endParaRPr lang="en-GB" sz="28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tc rowSpan="2">
                  <a:txBody>
                    <a:bodyPr/>
                    <a:lstStyle/>
                    <a:p>
                      <a:pPr algn="ctr">
                        <a:buNone/>
                      </a:pPr>
                      <a:r>
                        <a:rPr lang="en-GB" sz="2400" dirty="0">
                          <a:effectLst/>
                        </a:rPr>
                        <a:t>10</a:t>
                      </a:r>
                      <a:endParaRPr lang="en-GB" sz="28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extLst>
                  <a:ext uri="{0D108BD9-81ED-4DB2-BD59-A6C34878D82A}">
                    <a16:rowId xmlns:a16="http://schemas.microsoft.com/office/drawing/2014/main" val="1200161570"/>
                  </a:ext>
                </a:extLst>
              </a:tr>
              <a:tr h="0">
                <a:tc>
                  <a:txBody>
                    <a:bodyPr/>
                    <a:lstStyle/>
                    <a:p>
                      <a:pPr>
                        <a:buNone/>
                      </a:pPr>
                      <a:r>
                        <a:rPr lang="en-GB" sz="2400">
                          <a:effectLst/>
                        </a:rPr>
                        <a:t>Day</a:t>
                      </a:r>
                      <a:endParaRPr lang="en-GB" sz="28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tc>
                  <a:txBody>
                    <a:bodyPr/>
                    <a:lstStyle/>
                    <a:p>
                      <a:pPr algn="ctr">
                        <a:buNone/>
                      </a:pPr>
                      <a:r>
                        <a:rPr lang="en-GB" sz="2400" dirty="0">
                          <a:effectLst/>
                        </a:rPr>
                        <a:t>38</a:t>
                      </a:r>
                      <a:endParaRPr lang="en-GB" sz="28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4150292593"/>
                  </a:ext>
                </a:extLst>
              </a:tr>
            </a:tbl>
          </a:graphicData>
        </a:graphic>
      </p:graphicFrame>
    </p:spTree>
  </p:cSld>
  <p:clrMapOvr>
    <a:masterClrMapping/>
  </p:clrMapOvr>
  <p:transition advClick="0"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path" presetSubtype="0" accel="50000" decel="50000" fill="hold" grpId="0" nodeType="withEffect">
                                  <p:stCondLst>
                                    <p:cond delay="0"/>
                                  </p:stCondLst>
                                  <p:childTnLst>
                                    <p:animMotion origin="layout" path="M 0 0  C 0.069 0  0.125 0.07467  0.125 0.16667  C 0.125 0.25867  0.069 0.33333  0 0.33333  C -0.069 0.33333  -0.125 0.25867  -0.125 0.16667  C -0.125 0.07467  -0.069 0  0 0  Z" pathEditMode="relative" ptsTypes="">
                                      <p:cBhvr>
                                        <p:cTn id="6" dur="2000" fill="hold"/>
                                        <p:tgtEl>
                                          <p:spTgt spid="1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8143900" y="1857364"/>
            <a:ext cx="857256" cy="857256"/>
          </a:xfrm>
          <a:prstGeom prst="ellipse">
            <a:avLst/>
          </a:prstGeom>
          <a:solidFill>
            <a:srgbClr val="FF2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7286644" y="142852"/>
            <a:ext cx="857256" cy="857256"/>
          </a:xfrm>
          <a:prstGeom prst="rect">
            <a:avLst/>
          </a:prstGeom>
          <a:solidFill>
            <a:srgbClr val="00E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ight Triangle 11"/>
          <p:cNvSpPr/>
          <p:nvPr/>
        </p:nvSpPr>
        <p:spPr>
          <a:xfrm rot="10800000">
            <a:off x="8143900" y="142852"/>
            <a:ext cx="857256" cy="857256"/>
          </a:xfrm>
          <a:prstGeom prst="rtTriangle">
            <a:avLst/>
          </a:prstGeom>
          <a:solidFill>
            <a:srgbClr val="F9C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Pie 12"/>
          <p:cNvSpPr/>
          <p:nvPr/>
        </p:nvSpPr>
        <p:spPr>
          <a:xfrm>
            <a:off x="8143900" y="1000108"/>
            <a:ext cx="1714512" cy="1714512"/>
          </a:xfrm>
          <a:prstGeom prst="pie">
            <a:avLst>
              <a:gd name="adj1" fmla="val 10800000"/>
              <a:gd name="adj2" fmla="val 16200000"/>
            </a:avLst>
          </a:prstGeom>
          <a:solidFill>
            <a:srgbClr val="00D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026" name="Picture 2" descr="C:\Users\User\Downloads\Derwen College Logo Navy.jpg"/>
          <p:cNvPicPr>
            <a:picLocks noChangeAspect="1" noChangeArrowheads="1"/>
          </p:cNvPicPr>
          <p:nvPr/>
        </p:nvPicPr>
        <p:blipFill>
          <a:blip r:embed="rId3"/>
          <a:srcRect/>
          <a:stretch>
            <a:fillRect/>
          </a:stretch>
        </p:blipFill>
        <p:spPr bwMode="auto">
          <a:xfrm>
            <a:off x="571472" y="214291"/>
            <a:ext cx="2460289" cy="1214446"/>
          </a:xfrm>
          <a:prstGeom prst="rect">
            <a:avLst/>
          </a:prstGeom>
          <a:noFill/>
        </p:spPr>
      </p:pic>
      <p:graphicFrame>
        <p:nvGraphicFramePr>
          <p:cNvPr id="2" name="Chart 1">
            <a:extLst>
              <a:ext uri="{FF2B5EF4-FFF2-40B4-BE49-F238E27FC236}">
                <a16:creationId xmlns:a16="http://schemas.microsoft.com/office/drawing/2014/main" id="{B9B3D2F2-CD0E-EA1F-45D7-875D20195B51}"/>
              </a:ext>
            </a:extLst>
          </p:cNvPr>
          <p:cNvGraphicFramePr>
            <a:graphicFrameLocks/>
          </p:cNvGraphicFramePr>
          <p:nvPr>
            <p:extLst>
              <p:ext uri="{D42A27DB-BD31-4B8C-83A1-F6EECF244321}">
                <p14:modId xmlns:p14="http://schemas.microsoft.com/office/powerpoint/2010/main" val="517350482"/>
              </p:ext>
            </p:extLst>
          </p:nvPr>
        </p:nvGraphicFramePr>
        <p:xfrm>
          <a:off x="3031761" y="1700808"/>
          <a:ext cx="5872736" cy="4464496"/>
        </p:xfrm>
        <a:graphic>
          <a:graphicData uri="http://schemas.openxmlformats.org/drawingml/2006/chart">
            <c:chart xmlns:c="http://schemas.openxmlformats.org/drawingml/2006/chart" xmlns:r="http://schemas.openxmlformats.org/officeDocument/2006/relationships" r:id="rId4"/>
          </a:graphicData>
        </a:graphic>
      </p:graphicFrame>
      <p:sp>
        <p:nvSpPr>
          <p:cNvPr id="8" name="Title 7"/>
          <p:cNvSpPr>
            <a:spLocks noGrp="1"/>
          </p:cNvSpPr>
          <p:nvPr>
            <p:ph type="ctrTitle"/>
          </p:nvPr>
        </p:nvSpPr>
        <p:spPr>
          <a:xfrm>
            <a:off x="378818" y="1700808"/>
            <a:ext cx="3617118" cy="1714512"/>
          </a:xfrm>
        </p:spPr>
        <p:txBody>
          <a:bodyPr>
            <a:normAutofit fontScale="90000"/>
          </a:bodyPr>
          <a:lstStyle/>
          <a:p>
            <a:r>
              <a:rPr lang="en-GB" b="1" dirty="0"/>
              <a:t>Total workforce </a:t>
            </a:r>
            <a:r>
              <a:rPr lang="en-GB" dirty="0"/>
              <a:t>= 490</a:t>
            </a:r>
          </a:p>
        </p:txBody>
      </p:sp>
    </p:spTree>
  </p:cSld>
  <p:clrMapOvr>
    <a:masterClrMapping/>
  </p:clrMapOvr>
  <p:transition advClick="0"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0 -3.33333E-6 C -0.01458 0.00579 -0.01562 0.00209 -0.03958 0.00139 C -0.04236 -0.00162 -0.04531 -0.00162 -0.04844 -0.00416 C -0.05347 -0.00833 -0.05885 -0.01203 -0.06319 -0.01689 C -0.06458 -0.02083 -0.06719 -0.02222 -0.06892 -0.02569 C -0.07153 -0.03102 -0.07205 -0.03518 -0.07569 -0.04027 C -0.07882 -0.05 -0.08021 -0.06018 -0.08368 -0.06944 C -0.08646 -0.08703 -0.09549 -0.11088 -0.09705 -0.12824 C -0.09948 -0.12129 -0.10417 -0.09352 -0.11181 -0.09143 C -0.12031 -0.0831 -0.12257 -0.08564 -0.13437 -0.0831 C -0.1434 -0.08333 -0.15243 -0.08333 -0.16128 -0.08426 C -0.16753 -0.08495 -0.17101 -0.09305 -0.17396 -0.09814 C -0.17951 -0.10694 -0.1849 -0.11921 -0.18524 -0.13032 C -0.18542 -0.14352 -0.18819 -0.23217 -0.18819 -0.24537 " pathEditMode="relative" rAng="0" ptsTypes="ffffffffffffff">
                                      <p:cBhvr>
                                        <p:cTn id="6" dur="2000" fill="hold"/>
                                        <p:tgtEl>
                                          <p:spTgt spid="4"/>
                                        </p:tgtEl>
                                        <p:attrNameLst>
                                          <p:attrName>ppt_x</p:attrName>
                                          <p:attrName>ppt_y</p:attrName>
                                        </p:attrNameLst>
                                      </p:cBhvr>
                                      <p:rCtr x="-9400" y="-120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8143900" y="1857364"/>
            <a:ext cx="857256" cy="857256"/>
          </a:xfrm>
          <a:prstGeom prst="ellipse">
            <a:avLst/>
          </a:prstGeom>
          <a:solidFill>
            <a:srgbClr val="FF2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7286644" y="142852"/>
            <a:ext cx="857256" cy="857256"/>
          </a:xfrm>
          <a:prstGeom prst="rect">
            <a:avLst/>
          </a:prstGeom>
          <a:solidFill>
            <a:srgbClr val="00E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ight Triangle 11"/>
          <p:cNvSpPr/>
          <p:nvPr/>
        </p:nvSpPr>
        <p:spPr>
          <a:xfrm rot="10800000">
            <a:off x="8143900" y="142852"/>
            <a:ext cx="857256" cy="857256"/>
          </a:xfrm>
          <a:prstGeom prst="rtTriangle">
            <a:avLst/>
          </a:prstGeom>
          <a:solidFill>
            <a:srgbClr val="F9C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Pie 12"/>
          <p:cNvSpPr/>
          <p:nvPr/>
        </p:nvSpPr>
        <p:spPr>
          <a:xfrm>
            <a:off x="8143900" y="1000108"/>
            <a:ext cx="1714512" cy="1714512"/>
          </a:xfrm>
          <a:prstGeom prst="pie">
            <a:avLst>
              <a:gd name="adj1" fmla="val 10800000"/>
              <a:gd name="adj2" fmla="val 16200000"/>
            </a:avLst>
          </a:prstGeom>
          <a:solidFill>
            <a:srgbClr val="00D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026" name="Picture 2" descr="C:\Users\User\Downloads\Derwen College Logo Navy.jpg"/>
          <p:cNvPicPr>
            <a:picLocks noChangeAspect="1" noChangeArrowheads="1"/>
          </p:cNvPicPr>
          <p:nvPr/>
        </p:nvPicPr>
        <p:blipFill>
          <a:blip r:embed="rId3"/>
          <a:srcRect/>
          <a:stretch>
            <a:fillRect/>
          </a:stretch>
        </p:blipFill>
        <p:spPr bwMode="auto">
          <a:xfrm>
            <a:off x="571472" y="214291"/>
            <a:ext cx="2460289" cy="1214446"/>
          </a:xfrm>
          <a:prstGeom prst="rect">
            <a:avLst/>
          </a:prstGeom>
          <a:noFill/>
        </p:spPr>
      </p:pic>
      <p:sp>
        <p:nvSpPr>
          <p:cNvPr id="8" name="Title 7"/>
          <p:cNvSpPr>
            <a:spLocks noGrp="1"/>
          </p:cNvSpPr>
          <p:nvPr>
            <p:ph type="ctrTitle"/>
          </p:nvPr>
        </p:nvSpPr>
        <p:spPr>
          <a:xfrm>
            <a:off x="0" y="2714620"/>
            <a:ext cx="9001156" cy="1714512"/>
          </a:xfrm>
        </p:spPr>
        <p:txBody>
          <a:bodyPr>
            <a:normAutofit fontScale="90000"/>
          </a:bodyPr>
          <a:lstStyle/>
          <a:p>
            <a:r>
              <a:rPr lang="en-GB" b="1" dirty="0"/>
              <a:t>Gathering Voice</a:t>
            </a:r>
            <a:br>
              <a:rPr lang="en-GB" dirty="0"/>
            </a:br>
            <a:br>
              <a:rPr lang="en-GB" dirty="0"/>
            </a:br>
            <a:r>
              <a:rPr lang="en-GB" dirty="0">
                <a:sym typeface="Webdings" panose="05030102010509060703" pitchFamily="18" charset="2"/>
              </a:rPr>
              <a:t> </a:t>
            </a:r>
            <a:r>
              <a:rPr lang="en-GB" sz="3600" dirty="0">
                <a:sym typeface="Webdings" panose="05030102010509060703" pitchFamily="18" charset="2"/>
              </a:rPr>
              <a:t>O</a:t>
            </a:r>
            <a:r>
              <a:rPr lang="en-GB" sz="3600" dirty="0"/>
              <a:t>nline feedback (individual voice)</a:t>
            </a:r>
            <a:br>
              <a:rPr lang="en-GB" sz="3600" dirty="0"/>
            </a:br>
            <a:r>
              <a:rPr lang="en-GB" dirty="0">
                <a:sym typeface="Webdings" panose="05030102010509060703" pitchFamily="18" charset="2"/>
              </a:rPr>
              <a:t></a:t>
            </a:r>
            <a:r>
              <a:rPr lang="en-GB" sz="3600" dirty="0">
                <a:sym typeface="Webdings" panose="05030102010509060703" pitchFamily="18" charset="2"/>
              </a:rPr>
              <a:t> Staff forum (collective voice)</a:t>
            </a:r>
            <a:br>
              <a:rPr lang="en-GB" sz="3600" dirty="0">
                <a:sym typeface="Webdings" panose="05030102010509060703" pitchFamily="18" charset="2"/>
              </a:rPr>
            </a:br>
            <a:r>
              <a:rPr lang="en-GB" dirty="0">
                <a:sym typeface="Webdings" panose="05030102010509060703" pitchFamily="18" charset="2"/>
              </a:rPr>
              <a:t> </a:t>
            </a:r>
            <a:r>
              <a:rPr lang="en-GB" sz="3600" dirty="0">
                <a:sym typeface="Webdings" panose="05030102010509060703" pitchFamily="18" charset="2"/>
              </a:rPr>
              <a:t>Other informal channels of communication</a:t>
            </a:r>
            <a:endParaRPr lang="en-GB" sz="3600" dirty="0"/>
          </a:p>
        </p:txBody>
      </p:sp>
    </p:spTree>
  </p:cSld>
  <p:clrMapOvr>
    <a:masterClrMapping/>
  </p:clrMapOvr>
  <p:transition advClick="0"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21600000">
                                      <p:cBhvr>
                                        <p:cTn id="6" dur="1000" fill="hold"/>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488D3-DD8F-DEFC-D5A9-D398461A333A}"/>
            </a:ext>
          </a:extLst>
        </p:cNvPr>
        <p:cNvGrpSpPr/>
        <p:nvPr/>
      </p:nvGrpSpPr>
      <p:grpSpPr>
        <a:xfrm>
          <a:off x="0" y="0"/>
          <a:ext cx="0" cy="0"/>
          <a:chOff x="0" y="0"/>
          <a:chExt cx="0" cy="0"/>
        </a:xfrm>
      </p:grpSpPr>
      <p:sp>
        <p:nvSpPr>
          <p:cNvPr id="4" name="Oval 3">
            <a:extLst>
              <a:ext uri="{FF2B5EF4-FFF2-40B4-BE49-F238E27FC236}">
                <a16:creationId xmlns:a16="http://schemas.microsoft.com/office/drawing/2014/main" id="{946C69EB-3E41-071D-F5B7-0D756F8E9569}"/>
              </a:ext>
            </a:extLst>
          </p:cNvPr>
          <p:cNvSpPr/>
          <p:nvPr/>
        </p:nvSpPr>
        <p:spPr>
          <a:xfrm>
            <a:off x="8143900" y="1857364"/>
            <a:ext cx="857256" cy="857256"/>
          </a:xfrm>
          <a:prstGeom prst="ellipse">
            <a:avLst/>
          </a:prstGeom>
          <a:solidFill>
            <a:srgbClr val="FF2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9C683C19-5494-7709-2B64-791FF53125FB}"/>
              </a:ext>
            </a:extLst>
          </p:cNvPr>
          <p:cNvSpPr/>
          <p:nvPr/>
        </p:nvSpPr>
        <p:spPr>
          <a:xfrm>
            <a:off x="7286644" y="142852"/>
            <a:ext cx="857256" cy="857256"/>
          </a:xfrm>
          <a:prstGeom prst="rect">
            <a:avLst/>
          </a:prstGeom>
          <a:solidFill>
            <a:srgbClr val="00E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ight Triangle 11">
            <a:extLst>
              <a:ext uri="{FF2B5EF4-FFF2-40B4-BE49-F238E27FC236}">
                <a16:creationId xmlns:a16="http://schemas.microsoft.com/office/drawing/2014/main" id="{EE77E396-ED5D-F5FA-5010-4F7DECB4F94F}"/>
              </a:ext>
            </a:extLst>
          </p:cNvPr>
          <p:cNvSpPr/>
          <p:nvPr/>
        </p:nvSpPr>
        <p:spPr>
          <a:xfrm rot="10800000">
            <a:off x="8143900" y="142852"/>
            <a:ext cx="857256" cy="857256"/>
          </a:xfrm>
          <a:prstGeom prst="rtTriangle">
            <a:avLst/>
          </a:prstGeom>
          <a:solidFill>
            <a:srgbClr val="F9C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Pie 12">
            <a:extLst>
              <a:ext uri="{FF2B5EF4-FFF2-40B4-BE49-F238E27FC236}">
                <a16:creationId xmlns:a16="http://schemas.microsoft.com/office/drawing/2014/main" id="{29C9D8BD-C4AF-50ED-7F6E-11EDDC4B6635}"/>
              </a:ext>
            </a:extLst>
          </p:cNvPr>
          <p:cNvSpPr/>
          <p:nvPr/>
        </p:nvSpPr>
        <p:spPr>
          <a:xfrm>
            <a:off x="8143900" y="1000108"/>
            <a:ext cx="1714512" cy="1714512"/>
          </a:xfrm>
          <a:prstGeom prst="pie">
            <a:avLst>
              <a:gd name="adj1" fmla="val 10800000"/>
              <a:gd name="adj2" fmla="val 16200000"/>
            </a:avLst>
          </a:prstGeom>
          <a:solidFill>
            <a:srgbClr val="00D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026" name="Picture 2" descr="C:\Users\User\Downloads\Derwen College Logo Navy.jpg">
            <a:extLst>
              <a:ext uri="{FF2B5EF4-FFF2-40B4-BE49-F238E27FC236}">
                <a16:creationId xmlns:a16="http://schemas.microsoft.com/office/drawing/2014/main" id="{CCE1FC35-D017-38E8-523B-1C93AC20B4A9}"/>
              </a:ext>
            </a:extLst>
          </p:cNvPr>
          <p:cNvPicPr>
            <a:picLocks noChangeAspect="1" noChangeArrowheads="1"/>
          </p:cNvPicPr>
          <p:nvPr/>
        </p:nvPicPr>
        <p:blipFill>
          <a:blip r:embed="rId3"/>
          <a:srcRect/>
          <a:stretch>
            <a:fillRect/>
          </a:stretch>
        </p:blipFill>
        <p:spPr bwMode="auto">
          <a:xfrm>
            <a:off x="571472" y="214291"/>
            <a:ext cx="2460289" cy="1214446"/>
          </a:xfrm>
          <a:prstGeom prst="rect">
            <a:avLst/>
          </a:prstGeom>
          <a:noFill/>
        </p:spPr>
      </p:pic>
      <p:pic>
        <p:nvPicPr>
          <p:cNvPr id="3" name="Picture 2">
            <a:extLst>
              <a:ext uri="{FF2B5EF4-FFF2-40B4-BE49-F238E27FC236}">
                <a16:creationId xmlns:a16="http://schemas.microsoft.com/office/drawing/2014/main" id="{C8FD89D1-045F-BE2E-15D9-7C735810B7E6}"/>
              </a:ext>
            </a:extLst>
          </p:cNvPr>
          <p:cNvPicPr>
            <a:picLocks noChangeAspect="1"/>
          </p:cNvPicPr>
          <p:nvPr/>
        </p:nvPicPr>
        <p:blipFill>
          <a:blip r:embed="rId4"/>
          <a:stretch>
            <a:fillRect/>
          </a:stretch>
        </p:blipFill>
        <p:spPr>
          <a:xfrm>
            <a:off x="798277" y="2559053"/>
            <a:ext cx="7345623" cy="3515853"/>
          </a:xfrm>
          <a:prstGeom prst="rect">
            <a:avLst/>
          </a:prstGeom>
        </p:spPr>
      </p:pic>
      <p:sp>
        <p:nvSpPr>
          <p:cNvPr id="7" name="TextBox 6">
            <a:extLst>
              <a:ext uri="{FF2B5EF4-FFF2-40B4-BE49-F238E27FC236}">
                <a16:creationId xmlns:a16="http://schemas.microsoft.com/office/drawing/2014/main" id="{A09433C4-EB33-1220-57D1-5476A262E8E1}"/>
              </a:ext>
            </a:extLst>
          </p:cNvPr>
          <p:cNvSpPr txBox="1"/>
          <p:nvPr/>
        </p:nvSpPr>
        <p:spPr>
          <a:xfrm>
            <a:off x="2699792" y="1474050"/>
            <a:ext cx="4780599" cy="707886"/>
          </a:xfrm>
          <a:prstGeom prst="rect">
            <a:avLst/>
          </a:prstGeom>
          <a:noFill/>
        </p:spPr>
        <p:txBody>
          <a:bodyPr wrap="square">
            <a:spAutoFit/>
          </a:bodyPr>
          <a:lstStyle/>
          <a:p>
            <a:r>
              <a:rPr lang="en-GB" sz="3200" dirty="0">
                <a:sym typeface="Webdings" panose="05030102010509060703" pitchFamily="18" charset="2"/>
              </a:rPr>
              <a:t> </a:t>
            </a:r>
            <a:r>
              <a:rPr lang="en-GB" sz="4000" b="1" dirty="0">
                <a:latin typeface="+mj-lt"/>
                <a:ea typeface="+mj-ea"/>
                <a:cs typeface="+mj-cs"/>
                <a:sym typeface="Webdings" panose="05030102010509060703" pitchFamily="18" charset="2"/>
              </a:rPr>
              <a:t>O</a:t>
            </a:r>
            <a:r>
              <a:rPr lang="en-GB" sz="4000" b="1" dirty="0">
                <a:latin typeface="+mj-lt"/>
                <a:ea typeface="+mj-ea"/>
                <a:cs typeface="+mj-cs"/>
              </a:rPr>
              <a:t>nline feedback</a:t>
            </a:r>
          </a:p>
        </p:txBody>
      </p:sp>
    </p:spTree>
    <p:extLst>
      <p:ext uri="{BB962C8B-B14F-4D97-AF65-F5344CB8AC3E}">
        <p14:creationId xmlns:p14="http://schemas.microsoft.com/office/powerpoint/2010/main" val="2040938973"/>
      </p:ext>
    </p:extLst>
  </p:cSld>
  <p:clrMapOvr>
    <a:masterClrMapping/>
  </p:clrMapOvr>
  <p:transition advClick="0"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21600000">
                                      <p:cBhvr>
                                        <p:cTn id="6" dur="1000" fill="hold"/>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962A5-33D5-29C5-84D2-F7460732C2D4}"/>
            </a:ext>
          </a:extLst>
        </p:cNvPr>
        <p:cNvGrpSpPr/>
        <p:nvPr/>
      </p:nvGrpSpPr>
      <p:grpSpPr>
        <a:xfrm>
          <a:off x="0" y="0"/>
          <a:ext cx="0" cy="0"/>
          <a:chOff x="0" y="0"/>
          <a:chExt cx="0" cy="0"/>
        </a:xfrm>
      </p:grpSpPr>
      <p:sp>
        <p:nvSpPr>
          <p:cNvPr id="4" name="Oval 3">
            <a:extLst>
              <a:ext uri="{FF2B5EF4-FFF2-40B4-BE49-F238E27FC236}">
                <a16:creationId xmlns:a16="http://schemas.microsoft.com/office/drawing/2014/main" id="{FA2F6F45-402C-DF39-A42B-56D03CCEDE63}"/>
              </a:ext>
            </a:extLst>
          </p:cNvPr>
          <p:cNvSpPr/>
          <p:nvPr/>
        </p:nvSpPr>
        <p:spPr>
          <a:xfrm>
            <a:off x="8143900" y="1857364"/>
            <a:ext cx="857256" cy="857256"/>
          </a:xfrm>
          <a:prstGeom prst="ellipse">
            <a:avLst/>
          </a:prstGeom>
          <a:solidFill>
            <a:srgbClr val="FF2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A8E9ED27-E0C7-AB4C-73DC-E59F453528CD}"/>
              </a:ext>
            </a:extLst>
          </p:cNvPr>
          <p:cNvSpPr/>
          <p:nvPr/>
        </p:nvSpPr>
        <p:spPr>
          <a:xfrm>
            <a:off x="7286644" y="142852"/>
            <a:ext cx="857256" cy="857256"/>
          </a:xfrm>
          <a:prstGeom prst="rect">
            <a:avLst/>
          </a:prstGeom>
          <a:solidFill>
            <a:srgbClr val="00E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ight Triangle 11">
            <a:extLst>
              <a:ext uri="{FF2B5EF4-FFF2-40B4-BE49-F238E27FC236}">
                <a16:creationId xmlns:a16="http://schemas.microsoft.com/office/drawing/2014/main" id="{3D95BE93-72AD-5EF0-4B34-8DE94892C6D3}"/>
              </a:ext>
            </a:extLst>
          </p:cNvPr>
          <p:cNvSpPr/>
          <p:nvPr/>
        </p:nvSpPr>
        <p:spPr>
          <a:xfrm rot="10800000">
            <a:off x="8143900" y="142852"/>
            <a:ext cx="857256" cy="857256"/>
          </a:xfrm>
          <a:prstGeom prst="rtTriangle">
            <a:avLst/>
          </a:prstGeom>
          <a:solidFill>
            <a:srgbClr val="F9C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Pie 12">
            <a:extLst>
              <a:ext uri="{FF2B5EF4-FFF2-40B4-BE49-F238E27FC236}">
                <a16:creationId xmlns:a16="http://schemas.microsoft.com/office/drawing/2014/main" id="{BB446109-DA5D-81C8-98E9-D76FEE6E4C2D}"/>
              </a:ext>
            </a:extLst>
          </p:cNvPr>
          <p:cNvSpPr/>
          <p:nvPr/>
        </p:nvSpPr>
        <p:spPr>
          <a:xfrm>
            <a:off x="8143900" y="1000108"/>
            <a:ext cx="1714512" cy="1714512"/>
          </a:xfrm>
          <a:prstGeom prst="pie">
            <a:avLst>
              <a:gd name="adj1" fmla="val 10800000"/>
              <a:gd name="adj2" fmla="val 16200000"/>
            </a:avLst>
          </a:prstGeom>
          <a:solidFill>
            <a:srgbClr val="00D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026" name="Picture 2" descr="C:\Users\User\Downloads\Derwen College Logo Navy.jpg">
            <a:extLst>
              <a:ext uri="{FF2B5EF4-FFF2-40B4-BE49-F238E27FC236}">
                <a16:creationId xmlns:a16="http://schemas.microsoft.com/office/drawing/2014/main" id="{E57DC0DF-DDCF-CCC9-2B56-5A38DDA3AA39}"/>
              </a:ext>
            </a:extLst>
          </p:cNvPr>
          <p:cNvPicPr>
            <a:picLocks noChangeAspect="1" noChangeArrowheads="1"/>
          </p:cNvPicPr>
          <p:nvPr/>
        </p:nvPicPr>
        <p:blipFill>
          <a:blip r:embed="rId3"/>
          <a:srcRect/>
          <a:stretch>
            <a:fillRect/>
          </a:stretch>
        </p:blipFill>
        <p:spPr bwMode="auto">
          <a:xfrm>
            <a:off x="571472" y="214291"/>
            <a:ext cx="2460289" cy="1214446"/>
          </a:xfrm>
          <a:prstGeom prst="rect">
            <a:avLst/>
          </a:prstGeom>
          <a:noFill/>
        </p:spPr>
      </p:pic>
      <p:sp>
        <p:nvSpPr>
          <p:cNvPr id="8" name="Title 7">
            <a:extLst>
              <a:ext uri="{FF2B5EF4-FFF2-40B4-BE49-F238E27FC236}">
                <a16:creationId xmlns:a16="http://schemas.microsoft.com/office/drawing/2014/main" id="{CB20AE66-9D72-95EE-3100-66060C42E4BF}"/>
              </a:ext>
            </a:extLst>
          </p:cNvPr>
          <p:cNvSpPr>
            <a:spLocks noGrp="1"/>
          </p:cNvSpPr>
          <p:nvPr>
            <p:ph type="ctrTitle"/>
          </p:nvPr>
        </p:nvSpPr>
        <p:spPr>
          <a:xfrm>
            <a:off x="0" y="3399834"/>
            <a:ext cx="9001156" cy="2837478"/>
          </a:xfrm>
        </p:spPr>
        <p:txBody>
          <a:bodyPr>
            <a:normAutofit fontScale="90000"/>
          </a:bodyPr>
          <a:lstStyle/>
          <a:p>
            <a:r>
              <a:rPr lang="en-GB" dirty="0">
                <a:sym typeface="Webdings" panose="05030102010509060703" pitchFamily="18" charset="2"/>
              </a:rPr>
              <a:t> </a:t>
            </a:r>
            <a:r>
              <a:rPr lang="en-GB" sz="3200" dirty="0">
                <a:sym typeface="Webdings" panose="05030102010509060703" pitchFamily="18" charset="2"/>
              </a:rPr>
              <a:t>Formal</a:t>
            </a:r>
            <a:br>
              <a:rPr lang="en-GB" sz="3200" dirty="0">
                <a:sym typeface="Webdings" panose="05030102010509060703" pitchFamily="18" charset="2"/>
              </a:rPr>
            </a:br>
            <a:r>
              <a:rPr lang="en-GB" dirty="0">
                <a:sym typeface="Webdings" panose="05030102010509060703" pitchFamily="18" charset="2"/>
              </a:rPr>
              <a:t></a:t>
            </a:r>
            <a:r>
              <a:rPr lang="en-GB" sz="3200" dirty="0">
                <a:sym typeface="Webdings" panose="05030102010509060703" pitchFamily="18" charset="2"/>
              </a:rPr>
              <a:t> Internal collective group of staff</a:t>
            </a:r>
            <a:br>
              <a:rPr lang="en-GB" dirty="0"/>
            </a:br>
            <a:r>
              <a:rPr lang="en-GB" dirty="0">
                <a:sym typeface="Webdings" panose="05030102010509060703" pitchFamily="18" charset="2"/>
              </a:rPr>
              <a:t> </a:t>
            </a:r>
            <a:r>
              <a:rPr lang="en-GB" sz="3200" dirty="0">
                <a:sym typeface="Webdings" panose="05030102010509060703" pitchFamily="18" charset="2"/>
              </a:rPr>
              <a:t>Governed by a Constitution &amp; Terms of Reference</a:t>
            </a:r>
            <a:br>
              <a:rPr lang="en-GB" sz="3200" dirty="0">
                <a:sym typeface="Webdings" panose="05030102010509060703" pitchFamily="18" charset="2"/>
              </a:rPr>
            </a:br>
            <a:r>
              <a:rPr lang="en-GB" dirty="0">
                <a:sym typeface="Webdings" panose="05030102010509060703" pitchFamily="18" charset="2"/>
              </a:rPr>
              <a:t></a:t>
            </a:r>
            <a:r>
              <a:rPr lang="en-GB" sz="3200" dirty="0">
                <a:sym typeface="Webdings" panose="05030102010509060703" pitchFamily="18" charset="2"/>
              </a:rPr>
              <a:t> How it is made up</a:t>
            </a:r>
            <a:br>
              <a:rPr lang="en-GB" sz="3200" dirty="0">
                <a:sym typeface="Webdings" panose="05030102010509060703" pitchFamily="18" charset="2"/>
              </a:rPr>
            </a:br>
            <a:r>
              <a:rPr lang="en-GB" dirty="0">
                <a:sym typeface="Webdings" panose="05030102010509060703" pitchFamily="18" charset="2"/>
              </a:rPr>
              <a:t></a:t>
            </a:r>
            <a:r>
              <a:rPr lang="en-GB" sz="3200" dirty="0">
                <a:sym typeface="Webdings" panose="05030102010509060703" pitchFamily="18" charset="2"/>
              </a:rPr>
              <a:t> How it influences decisions</a:t>
            </a:r>
            <a:br>
              <a:rPr lang="en-GB" sz="3200" dirty="0">
                <a:sym typeface="Webdings" panose="05030102010509060703" pitchFamily="18" charset="2"/>
              </a:rPr>
            </a:br>
            <a:endParaRPr lang="en-GB" dirty="0"/>
          </a:p>
        </p:txBody>
      </p:sp>
      <p:sp>
        <p:nvSpPr>
          <p:cNvPr id="7" name="TextBox 6">
            <a:extLst>
              <a:ext uri="{FF2B5EF4-FFF2-40B4-BE49-F238E27FC236}">
                <a16:creationId xmlns:a16="http://schemas.microsoft.com/office/drawing/2014/main" id="{06399085-0704-5478-C2C0-327A3A444DC2}"/>
              </a:ext>
            </a:extLst>
          </p:cNvPr>
          <p:cNvSpPr txBox="1"/>
          <p:nvPr/>
        </p:nvSpPr>
        <p:spPr>
          <a:xfrm>
            <a:off x="3153286" y="2228162"/>
            <a:ext cx="4780599" cy="707886"/>
          </a:xfrm>
          <a:prstGeom prst="rect">
            <a:avLst/>
          </a:prstGeom>
          <a:noFill/>
        </p:spPr>
        <p:txBody>
          <a:bodyPr wrap="square">
            <a:spAutoFit/>
          </a:bodyPr>
          <a:lstStyle/>
          <a:p>
            <a:r>
              <a:rPr lang="en-GB" sz="3200" dirty="0">
                <a:sym typeface="Webdings" panose="05030102010509060703" pitchFamily="18" charset="2"/>
              </a:rPr>
              <a:t> </a:t>
            </a:r>
            <a:r>
              <a:rPr lang="en-GB" sz="4000" b="1" dirty="0">
                <a:latin typeface="+mj-lt"/>
                <a:ea typeface="+mj-ea"/>
                <a:cs typeface="+mj-cs"/>
                <a:sym typeface="Webdings" panose="05030102010509060703" pitchFamily="18" charset="2"/>
              </a:rPr>
              <a:t>Staff Forum</a:t>
            </a:r>
            <a:endParaRPr lang="en-GB" sz="4000" b="1" dirty="0">
              <a:latin typeface="+mj-lt"/>
              <a:ea typeface="+mj-ea"/>
              <a:cs typeface="+mj-cs"/>
            </a:endParaRPr>
          </a:p>
        </p:txBody>
      </p:sp>
    </p:spTree>
    <p:extLst>
      <p:ext uri="{BB962C8B-B14F-4D97-AF65-F5344CB8AC3E}">
        <p14:creationId xmlns:p14="http://schemas.microsoft.com/office/powerpoint/2010/main" val="3460777771"/>
      </p:ext>
    </p:extLst>
  </p:cSld>
  <p:clrMapOvr>
    <a:masterClrMapping/>
  </p:clrMapOvr>
  <p:transition advClick="0"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21600000">
                                      <p:cBhvr>
                                        <p:cTn id="6" dur="1000" fill="hold"/>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7CB83-E55B-A159-EF8D-8B9ACD660065}"/>
            </a:ext>
          </a:extLst>
        </p:cNvPr>
        <p:cNvGrpSpPr/>
        <p:nvPr/>
      </p:nvGrpSpPr>
      <p:grpSpPr>
        <a:xfrm>
          <a:off x="0" y="0"/>
          <a:ext cx="0" cy="0"/>
          <a:chOff x="0" y="0"/>
          <a:chExt cx="0" cy="0"/>
        </a:xfrm>
      </p:grpSpPr>
      <p:sp>
        <p:nvSpPr>
          <p:cNvPr id="4" name="Oval 3">
            <a:extLst>
              <a:ext uri="{FF2B5EF4-FFF2-40B4-BE49-F238E27FC236}">
                <a16:creationId xmlns:a16="http://schemas.microsoft.com/office/drawing/2014/main" id="{23D9AF13-39F8-FB76-48B7-1BF42C574E5A}"/>
              </a:ext>
            </a:extLst>
          </p:cNvPr>
          <p:cNvSpPr/>
          <p:nvPr/>
        </p:nvSpPr>
        <p:spPr>
          <a:xfrm>
            <a:off x="8143900" y="1857364"/>
            <a:ext cx="857256" cy="857256"/>
          </a:xfrm>
          <a:prstGeom prst="ellipse">
            <a:avLst/>
          </a:prstGeom>
          <a:solidFill>
            <a:srgbClr val="FF2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F9C0B5CE-C67B-DC74-934C-4CE269DD72EC}"/>
              </a:ext>
            </a:extLst>
          </p:cNvPr>
          <p:cNvSpPr/>
          <p:nvPr/>
        </p:nvSpPr>
        <p:spPr>
          <a:xfrm>
            <a:off x="7286644" y="142852"/>
            <a:ext cx="857256" cy="857256"/>
          </a:xfrm>
          <a:prstGeom prst="rect">
            <a:avLst/>
          </a:prstGeom>
          <a:solidFill>
            <a:srgbClr val="00E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ight Triangle 11">
            <a:extLst>
              <a:ext uri="{FF2B5EF4-FFF2-40B4-BE49-F238E27FC236}">
                <a16:creationId xmlns:a16="http://schemas.microsoft.com/office/drawing/2014/main" id="{3684DFF0-1589-58A5-E999-664B551B33C5}"/>
              </a:ext>
            </a:extLst>
          </p:cNvPr>
          <p:cNvSpPr/>
          <p:nvPr/>
        </p:nvSpPr>
        <p:spPr>
          <a:xfrm rot="10800000">
            <a:off x="8143900" y="142852"/>
            <a:ext cx="857256" cy="857256"/>
          </a:xfrm>
          <a:prstGeom prst="rtTriangle">
            <a:avLst/>
          </a:prstGeom>
          <a:solidFill>
            <a:srgbClr val="F9C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Pie 12">
            <a:extLst>
              <a:ext uri="{FF2B5EF4-FFF2-40B4-BE49-F238E27FC236}">
                <a16:creationId xmlns:a16="http://schemas.microsoft.com/office/drawing/2014/main" id="{30F1C2D5-C219-A5CC-0A64-1DAC7D731B2A}"/>
              </a:ext>
            </a:extLst>
          </p:cNvPr>
          <p:cNvSpPr/>
          <p:nvPr/>
        </p:nvSpPr>
        <p:spPr>
          <a:xfrm>
            <a:off x="8143900" y="1000108"/>
            <a:ext cx="1714512" cy="1714512"/>
          </a:xfrm>
          <a:prstGeom prst="pie">
            <a:avLst>
              <a:gd name="adj1" fmla="val 10800000"/>
              <a:gd name="adj2" fmla="val 16200000"/>
            </a:avLst>
          </a:prstGeom>
          <a:solidFill>
            <a:srgbClr val="00D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026" name="Picture 2" descr="C:\Users\User\Downloads\Derwen College Logo Navy.jpg">
            <a:extLst>
              <a:ext uri="{FF2B5EF4-FFF2-40B4-BE49-F238E27FC236}">
                <a16:creationId xmlns:a16="http://schemas.microsoft.com/office/drawing/2014/main" id="{36FEBDEE-A9BE-1C18-60AB-C6941F7BC77F}"/>
              </a:ext>
            </a:extLst>
          </p:cNvPr>
          <p:cNvPicPr>
            <a:picLocks noChangeAspect="1" noChangeArrowheads="1"/>
          </p:cNvPicPr>
          <p:nvPr/>
        </p:nvPicPr>
        <p:blipFill>
          <a:blip r:embed="rId3"/>
          <a:srcRect/>
          <a:stretch>
            <a:fillRect/>
          </a:stretch>
        </p:blipFill>
        <p:spPr bwMode="auto">
          <a:xfrm>
            <a:off x="571472" y="214291"/>
            <a:ext cx="2460289" cy="1214446"/>
          </a:xfrm>
          <a:prstGeom prst="rect">
            <a:avLst/>
          </a:prstGeom>
          <a:noFill/>
        </p:spPr>
      </p:pic>
      <p:sp>
        <p:nvSpPr>
          <p:cNvPr id="8" name="Title 7">
            <a:extLst>
              <a:ext uri="{FF2B5EF4-FFF2-40B4-BE49-F238E27FC236}">
                <a16:creationId xmlns:a16="http://schemas.microsoft.com/office/drawing/2014/main" id="{6ACEC618-4714-64F7-F3EF-CB6B853F064C}"/>
              </a:ext>
            </a:extLst>
          </p:cNvPr>
          <p:cNvSpPr>
            <a:spLocks noGrp="1"/>
          </p:cNvSpPr>
          <p:nvPr>
            <p:ph type="ctrTitle"/>
          </p:nvPr>
        </p:nvSpPr>
        <p:spPr>
          <a:xfrm>
            <a:off x="179512" y="3717032"/>
            <a:ext cx="8640960" cy="1470025"/>
          </a:xfrm>
        </p:spPr>
        <p:txBody>
          <a:bodyPr>
            <a:normAutofit fontScale="90000"/>
          </a:bodyPr>
          <a:lstStyle/>
          <a:p>
            <a:r>
              <a:rPr lang="en-GB" b="1" dirty="0"/>
              <a:t>Benefits </a:t>
            </a:r>
            <a:br>
              <a:rPr lang="en-GB" b="1" dirty="0"/>
            </a:br>
            <a:br>
              <a:rPr lang="en-GB" dirty="0"/>
            </a:br>
            <a:r>
              <a:rPr lang="en-GB" sz="3600" dirty="0">
                <a:sym typeface="Webdings" panose="05030102010509060703" pitchFamily="18" charset="2"/>
              </a:rPr>
              <a:t> Employees feel “heard”</a:t>
            </a:r>
            <a:br>
              <a:rPr lang="en-GB" sz="3600" dirty="0"/>
            </a:br>
            <a:r>
              <a:rPr lang="en-GB" sz="3600" dirty="0">
                <a:sym typeface="Webdings" panose="05030102010509060703" pitchFamily="18" charset="2"/>
              </a:rPr>
              <a:t> Creating a culture of trust </a:t>
            </a:r>
            <a:br>
              <a:rPr lang="en-GB" sz="3600" dirty="0"/>
            </a:br>
            <a:r>
              <a:rPr lang="en-GB" sz="3600" dirty="0">
                <a:sym typeface="Webdings" panose="05030102010509060703" pitchFamily="18" charset="2"/>
              </a:rPr>
              <a:t> Good ideas!</a:t>
            </a:r>
            <a:br>
              <a:rPr lang="en-GB" dirty="0"/>
            </a:br>
            <a:r>
              <a:rPr lang="en-GB" dirty="0"/>
              <a:t> </a:t>
            </a:r>
            <a:br>
              <a:rPr lang="en-GB" dirty="0"/>
            </a:br>
            <a:br>
              <a:rPr lang="en-GB" dirty="0"/>
            </a:br>
            <a:endParaRPr lang="en-GB" dirty="0"/>
          </a:p>
        </p:txBody>
      </p:sp>
    </p:spTree>
    <p:extLst>
      <p:ext uri="{BB962C8B-B14F-4D97-AF65-F5344CB8AC3E}">
        <p14:creationId xmlns:p14="http://schemas.microsoft.com/office/powerpoint/2010/main" val="2742140705"/>
      </p:ext>
    </p:extLst>
  </p:cSld>
  <p:clrMapOvr>
    <a:masterClrMapping/>
  </p:clrMapOvr>
  <p:transition advClick="0"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21600000">
                                      <p:cBhvr>
                                        <p:cTn id="6" dur="1000" fill="hold"/>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97040-8E7C-E09E-B98B-6BBFA1A4DEFE}"/>
            </a:ext>
          </a:extLst>
        </p:cNvPr>
        <p:cNvGrpSpPr/>
        <p:nvPr/>
      </p:nvGrpSpPr>
      <p:grpSpPr>
        <a:xfrm>
          <a:off x="0" y="0"/>
          <a:ext cx="0" cy="0"/>
          <a:chOff x="0" y="0"/>
          <a:chExt cx="0" cy="0"/>
        </a:xfrm>
      </p:grpSpPr>
      <p:sp>
        <p:nvSpPr>
          <p:cNvPr id="4" name="Oval 3">
            <a:extLst>
              <a:ext uri="{FF2B5EF4-FFF2-40B4-BE49-F238E27FC236}">
                <a16:creationId xmlns:a16="http://schemas.microsoft.com/office/drawing/2014/main" id="{7A33EBEF-465D-2AFE-ABDC-6B6B3009EF43}"/>
              </a:ext>
            </a:extLst>
          </p:cNvPr>
          <p:cNvSpPr/>
          <p:nvPr/>
        </p:nvSpPr>
        <p:spPr>
          <a:xfrm>
            <a:off x="8143900" y="1857364"/>
            <a:ext cx="857256" cy="857256"/>
          </a:xfrm>
          <a:prstGeom prst="ellipse">
            <a:avLst/>
          </a:prstGeom>
          <a:solidFill>
            <a:srgbClr val="FF2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5AB68275-4C9A-C5C0-622D-CAA1EFFBFA5D}"/>
              </a:ext>
            </a:extLst>
          </p:cNvPr>
          <p:cNvSpPr/>
          <p:nvPr/>
        </p:nvSpPr>
        <p:spPr>
          <a:xfrm>
            <a:off x="7286644" y="142852"/>
            <a:ext cx="857256" cy="857256"/>
          </a:xfrm>
          <a:prstGeom prst="rect">
            <a:avLst/>
          </a:prstGeom>
          <a:solidFill>
            <a:srgbClr val="00E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ight Triangle 11">
            <a:extLst>
              <a:ext uri="{FF2B5EF4-FFF2-40B4-BE49-F238E27FC236}">
                <a16:creationId xmlns:a16="http://schemas.microsoft.com/office/drawing/2014/main" id="{2217F018-67AD-AC5F-0CA0-DD9DD562C193}"/>
              </a:ext>
            </a:extLst>
          </p:cNvPr>
          <p:cNvSpPr/>
          <p:nvPr/>
        </p:nvSpPr>
        <p:spPr>
          <a:xfrm rot="10800000">
            <a:off x="8143900" y="142852"/>
            <a:ext cx="857256" cy="857256"/>
          </a:xfrm>
          <a:prstGeom prst="rtTriangle">
            <a:avLst/>
          </a:prstGeom>
          <a:solidFill>
            <a:srgbClr val="F9C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Pie 12">
            <a:extLst>
              <a:ext uri="{FF2B5EF4-FFF2-40B4-BE49-F238E27FC236}">
                <a16:creationId xmlns:a16="http://schemas.microsoft.com/office/drawing/2014/main" id="{9711E79F-7719-B0BA-BCC0-BEAE67557562}"/>
              </a:ext>
            </a:extLst>
          </p:cNvPr>
          <p:cNvSpPr/>
          <p:nvPr/>
        </p:nvSpPr>
        <p:spPr>
          <a:xfrm>
            <a:off x="8143900" y="1000108"/>
            <a:ext cx="1714512" cy="1714512"/>
          </a:xfrm>
          <a:prstGeom prst="pie">
            <a:avLst>
              <a:gd name="adj1" fmla="val 10800000"/>
              <a:gd name="adj2" fmla="val 16200000"/>
            </a:avLst>
          </a:prstGeom>
          <a:solidFill>
            <a:srgbClr val="00D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026" name="Picture 2" descr="C:\Users\User\Downloads\Derwen College Logo Navy.jpg">
            <a:extLst>
              <a:ext uri="{FF2B5EF4-FFF2-40B4-BE49-F238E27FC236}">
                <a16:creationId xmlns:a16="http://schemas.microsoft.com/office/drawing/2014/main" id="{9A72990B-AE60-ADC3-2447-E14EC7D7ECFF}"/>
              </a:ext>
            </a:extLst>
          </p:cNvPr>
          <p:cNvPicPr>
            <a:picLocks noChangeAspect="1" noChangeArrowheads="1"/>
          </p:cNvPicPr>
          <p:nvPr/>
        </p:nvPicPr>
        <p:blipFill>
          <a:blip r:embed="rId3"/>
          <a:srcRect/>
          <a:stretch>
            <a:fillRect/>
          </a:stretch>
        </p:blipFill>
        <p:spPr bwMode="auto">
          <a:xfrm>
            <a:off x="571472" y="214291"/>
            <a:ext cx="2460289" cy="1214446"/>
          </a:xfrm>
          <a:prstGeom prst="rect">
            <a:avLst/>
          </a:prstGeom>
          <a:noFill/>
        </p:spPr>
      </p:pic>
      <p:sp>
        <p:nvSpPr>
          <p:cNvPr id="8" name="Title 7">
            <a:extLst>
              <a:ext uri="{FF2B5EF4-FFF2-40B4-BE49-F238E27FC236}">
                <a16:creationId xmlns:a16="http://schemas.microsoft.com/office/drawing/2014/main" id="{B37865BF-9662-64B9-DFB9-AF4429FF2EB2}"/>
              </a:ext>
            </a:extLst>
          </p:cNvPr>
          <p:cNvSpPr>
            <a:spLocks noGrp="1"/>
          </p:cNvSpPr>
          <p:nvPr>
            <p:ph type="ctrTitle"/>
          </p:nvPr>
        </p:nvSpPr>
        <p:spPr>
          <a:xfrm>
            <a:off x="685800" y="3717032"/>
            <a:ext cx="7772400" cy="1470025"/>
          </a:xfrm>
        </p:spPr>
        <p:txBody>
          <a:bodyPr>
            <a:normAutofit fontScale="90000"/>
          </a:bodyPr>
          <a:lstStyle/>
          <a:p>
            <a:r>
              <a:rPr lang="en-GB" b="1" dirty="0"/>
              <a:t>Challenges</a:t>
            </a:r>
            <a:br>
              <a:rPr lang="en-GB" b="1" dirty="0"/>
            </a:br>
            <a:br>
              <a:rPr lang="en-GB" dirty="0"/>
            </a:br>
            <a:r>
              <a:rPr lang="en-GB" dirty="0">
                <a:sym typeface="Webdings" panose="05030102010509060703" pitchFamily="18" charset="2"/>
              </a:rPr>
              <a:t></a:t>
            </a:r>
            <a:r>
              <a:rPr lang="en-GB" sz="3600" dirty="0">
                <a:sym typeface="Webdings" panose="05030102010509060703" pitchFamily="18" charset="2"/>
              </a:rPr>
              <a:t> Recognising the value of employee voice amongst the challenge of being a busy (stretched!) HR team</a:t>
            </a:r>
            <a:br>
              <a:rPr lang="en-GB" sz="3600" dirty="0">
                <a:sym typeface="Webdings" panose="05030102010509060703" pitchFamily="18" charset="2"/>
              </a:rPr>
            </a:br>
            <a:r>
              <a:rPr lang="en-GB" dirty="0">
                <a:sym typeface="Webdings" panose="05030102010509060703" pitchFamily="18" charset="2"/>
              </a:rPr>
              <a:t></a:t>
            </a:r>
            <a:r>
              <a:rPr lang="en-GB" sz="3600" dirty="0">
                <a:sym typeface="Webdings" panose="05030102010509060703" pitchFamily="18" charset="2"/>
              </a:rPr>
              <a:t> Staying relevant – thinking of other ways to capture all voices</a:t>
            </a:r>
            <a:r>
              <a:rPr lang="en-GB" sz="3600" dirty="0"/>
              <a:t> within our workforce</a:t>
            </a:r>
            <a:br>
              <a:rPr lang="en-GB" sz="3600" dirty="0"/>
            </a:br>
            <a:r>
              <a:rPr lang="en-GB" dirty="0">
                <a:sym typeface="Webdings" panose="05030102010509060703" pitchFamily="18" charset="2"/>
              </a:rPr>
              <a:t></a:t>
            </a:r>
            <a:r>
              <a:rPr lang="en-GB" sz="3600" dirty="0">
                <a:sym typeface="Webdings" panose="05030102010509060703" pitchFamily="18" charset="2"/>
              </a:rPr>
              <a:t>Ensuring the forum is used in the way in which it is intended</a:t>
            </a:r>
            <a:r>
              <a:rPr lang="en-GB" sz="3600" dirty="0"/>
              <a:t> </a:t>
            </a:r>
            <a:br>
              <a:rPr lang="en-GB" dirty="0"/>
            </a:br>
            <a:r>
              <a:rPr lang="en-GB" dirty="0"/>
              <a:t> </a:t>
            </a:r>
            <a:br>
              <a:rPr lang="en-GB" dirty="0"/>
            </a:br>
            <a:br>
              <a:rPr lang="en-GB" dirty="0"/>
            </a:br>
            <a:endParaRPr lang="en-GB" dirty="0"/>
          </a:p>
        </p:txBody>
      </p:sp>
    </p:spTree>
    <p:extLst>
      <p:ext uri="{BB962C8B-B14F-4D97-AF65-F5344CB8AC3E}">
        <p14:creationId xmlns:p14="http://schemas.microsoft.com/office/powerpoint/2010/main" val="2513539028"/>
      </p:ext>
    </p:extLst>
  </p:cSld>
  <p:clrMapOvr>
    <a:masterClrMapping/>
  </p:clrMapOvr>
  <p:transition advClick="0"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21600000">
                                      <p:cBhvr>
                                        <p:cTn id="6" dur="1000" fill="hold"/>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8A630-28D7-DEC6-D4D1-DC621C87861F}"/>
            </a:ext>
          </a:extLst>
        </p:cNvPr>
        <p:cNvGrpSpPr/>
        <p:nvPr/>
      </p:nvGrpSpPr>
      <p:grpSpPr>
        <a:xfrm>
          <a:off x="0" y="0"/>
          <a:ext cx="0" cy="0"/>
          <a:chOff x="0" y="0"/>
          <a:chExt cx="0" cy="0"/>
        </a:xfrm>
      </p:grpSpPr>
      <p:sp>
        <p:nvSpPr>
          <p:cNvPr id="4" name="Oval 3">
            <a:extLst>
              <a:ext uri="{FF2B5EF4-FFF2-40B4-BE49-F238E27FC236}">
                <a16:creationId xmlns:a16="http://schemas.microsoft.com/office/drawing/2014/main" id="{91BEC563-1BC5-542D-8D61-951D705F5993}"/>
              </a:ext>
            </a:extLst>
          </p:cNvPr>
          <p:cNvSpPr/>
          <p:nvPr/>
        </p:nvSpPr>
        <p:spPr>
          <a:xfrm>
            <a:off x="8143900" y="1857364"/>
            <a:ext cx="857256" cy="857256"/>
          </a:xfrm>
          <a:prstGeom prst="ellipse">
            <a:avLst/>
          </a:prstGeom>
          <a:solidFill>
            <a:srgbClr val="FF2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5D56A939-4238-A653-1E92-445375FEDAFD}"/>
              </a:ext>
            </a:extLst>
          </p:cNvPr>
          <p:cNvSpPr/>
          <p:nvPr/>
        </p:nvSpPr>
        <p:spPr>
          <a:xfrm>
            <a:off x="7286644" y="142852"/>
            <a:ext cx="857256" cy="857256"/>
          </a:xfrm>
          <a:prstGeom prst="rect">
            <a:avLst/>
          </a:prstGeom>
          <a:solidFill>
            <a:srgbClr val="00E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ight Triangle 11">
            <a:extLst>
              <a:ext uri="{FF2B5EF4-FFF2-40B4-BE49-F238E27FC236}">
                <a16:creationId xmlns:a16="http://schemas.microsoft.com/office/drawing/2014/main" id="{EC31AA7A-4B7F-4677-17F2-183F8CCD86BF}"/>
              </a:ext>
            </a:extLst>
          </p:cNvPr>
          <p:cNvSpPr/>
          <p:nvPr/>
        </p:nvSpPr>
        <p:spPr>
          <a:xfrm rot="10800000">
            <a:off x="8143900" y="142852"/>
            <a:ext cx="857256" cy="857256"/>
          </a:xfrm>
          <a:prstGeom prst="rtTriangle">
            <a:avLst/>
          </a:prstGeom>
          <a:solidFill>
            <a:srgbClr val="F9C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Pie 12">
            <a:extLst>
              <a:ext uri="{FF2B5EF4-FFF2-40B4-BE49-F238E27FC236}">
                <a16:creationId xmlns:a16="http://schemas.microsoft.com/office/drawing/2014/main" id="{AA60A4CC-7681-2A53-F759-C9C257322520}"/>
              </a:ext>
            </a:extLst>
          </p:cNvPr>
          <p:cNvSpPr/>
          <p:nvPr/>
        </p:nvSpPr>
        <p:spPr>
          <a:xfrm>
            <a:off x="8143900" y="1000108"/>
            <a:ext cx="1714512" cy="1714512"/>
          </a:xfrm>
          <a:prstGeom prst="pie">
            <a:avLst>
              <a:gd name="adj1" fmla="val 10800000"/>
              <a:gd name="adj2" fmla="val 16200000"/>
            </a:avLst>
          </a:prstGeom>
          <a:solidFill>
            <a:srgbClr val="00D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026" name="Picture 2" descr="C:\Users\User\Downloads\Derwen College Logo Navy.jpg">
            <a:extLst>
              <a:ext uri="{FF2B5EF4-FFF2-40B4-BE49-F238E27FC236}">
                <a16:creationId xmlns:a16="http://schemas.microsoft.com/office/drawing/2014/main" id="{94B68BA9-A2FE-89D0-43D9-15919EBD1EF8}"/>
              </a:ext>
            </a:extLst>
          </p:cNvPr>
          <p:cNvPicPr>
            <a:picLocks noChangeAspect="1" noChangeArrowheads="1"/>
          </p:cNvPicPr>
          <p:nvPr/>
        </p:nvPicPr>
        <p:blipFill>
          <a:blip r:embed="rId3"/>
          <a:srcRect/>
          <a:stretch>
            <a:fillRect/>
          </a:stretch>
        </p:blipFill>
        <p:spPr bwMode="auto">
          <a:xfrm>
            <a:off x="571472" y="214291"/>
            <a:ext cx="2460289" cy="1214446"/>
          </a:xfrm>
          <a:prstGeom prst="rect">
            <a:avLst/>
          </a:prstGeom>
          <a:noFill/>
        </p:spPr>
      </p:pic>
      <p:sp>
        <p:nvSpPr>
          <p:cNvPr id="8" name="Title 7">
            <a:extLst>
              <a:ext uri="{FF2B5EF4-FFF2-40B4-BE49-F238E27FC236}">
                <a16:creationId xmlns:a16="http://schemas.microsoft.com/office/drawing/2014/main" id="{0B8282A9-8E7B-B2F9-8D68-8CB78BC77A78}"/>
              </a:ext>
            </a:extLst>
          </p:cNvPr>
          <p:cNvSpPr>
            <a:spLocks noGrp="1"/>
          </p:cNvSpPr>
          <p:nvPr>
            <p:ph type="ctrTitle"/>
          </p:nvPr>
        </p:nvSpPr>
        <p:spPr>
          <a:xfrm>
            <a:off x="685800" y="3717032"/>
            <a:ext cx="7772400" cy="1470025"/>
          </a:xfrm>
        </p:spPr>
        <p:txBody>
          <a:bodyPr>
            <a:normAutofit fontScale="90000"/>
          </a:bodyPr>
          <a:lstStyle/>
          <a:p>
            <a:r>
              <a:rPr lang="en-GB" b="1" dirty="0"/>
              <a:t>???</a:t>
            </a:r>
            <a:br>
              <a:rPr lang="en-GB" b="1" dirty="0"/>
            </a:br>
            <a:br>
              <a:rPr lang="en-GB" dirty="0"/>
            </a:br>
            <a:r>
              <a:rPr lang="en-GB" dirty="0">
                <a:sym typeface="Webdings" panose="05030102010509060703" pitchFamily="18" charset="2"/>
              </a:rPr>
              <a:t></a:t>
            </a:r>
            <a:r>
              <a:rPr lang="en-GB" sz="3600" dirty="0">
                <a:sym typeface="Webdings" panose="05030102010509060703" pitchFamily="18" charset="2"/>
              </a:rPr>
              <a:t> Do you capture employee voice?</a:t>
            </a:r>
            <a:r>
              <a:rPr lang="en-GB" sz="3600" dirty="0"/>
              <a:t> </a:t>
            </a:r>
            <a:br>
              <a:rPr lang="en-GB" sz="3600" dirty="0"/>
            </a:br>
            <a:r>
              <a:rPr lang="en-GB" dirty="0">
                <a:sym typeface="Webdings" panose="05030102010509060703" pitchFamily="18" charset="2"/>
              </a:rPr>
              <a:t></a:t>
            </a:r>
            <a:r>
              <a:rPr lang="en-GB" sz="3600" dirty="0">
                <a:sym typeface="Webdings" panose="05030102010509060703" pitchFamily="18" charset="2"/>
              </a:rPr>
              <a:t> How do you do it?</a:t>
            </a:r>
            <a:r>
              <a:rPr lang="en-GB" sz="3600" dirty="0"/>
              <a:t> </a:t>
            </a:r>
            <a:br>
              <a:rPr lang="en-GB" sz="3600" dirty="0"/>
            </a:br>
            <a:r>
              <a:rPr lang="en-GB" dirty="0">
                <a:sym typeface="Webdings" panose="05030102010509060703" pitchFamily="18" charset="2"/>
              </a:rPr>
              <a:t></a:t>
            </a:r>
            <a:r>
              <a:rPr lang="en-GB" sz="3600" dirty="0">
                <a:sym typeface="Webdings" panose="05030102010509060703" pitchFamily="18" charset="2"/>
              </a:rPr>
              <a:t> Do you have any tips or tricks to share?</a:t>
            </a:r>
            <a:r>
              <a:rPr lang="en-GB" sz="3600" dirty="0"/>
              <a:t> </a:t>
            </a:r>
            <a:br>
              <a:rPr lang="en-GB" dirty="0"/>
            </a:br>
            <a:r>
              <a:rPr lang="en-GB" dirty="0"/>
              <a:t> </a:t>
            </a:r>
            <a:br>
              <a:rPr lang="en-GB" dirty="0"/>
            </a:br>
            <a:br>
              <a:rPr lang="en-GB" dirty="0"/>
            </a:br>
            <a:endParaRPr lang="en-GB" dirty="0"/>
          </a:p>
        </p:txBody>
      </p:sp>
    </p:spTree>
    <p:extLst>
      <p:ext uri="{BB962C8B-B14F-4D97-AF65-F5344CB8AC3E}">
        <p14:creationId xmlns:p14="http://schemas.microsoft.com/office/powerpoint/2010/main" val="3375410970"/>
      </p:ext>
    </p:extLst>
  </p:cSld>
  <p:clrMapOvr>
    <a:masterClrMapping/>
  </p:clrMapOvr>
  <p:transition advClick="0"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21600000">
                                      <p:cBhvr>
                                        <p:cTn id="6" dur="1000" fill="hold"/>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D6A948A4162BD4EBBC393A1162A4366" ma:contentTypeVersion="4" ma:contentTypeDescription="Create a new document." ma:contentTypeScope="" ma:versionID="4142bf4d69835e6c9ace9cffda0c63d4">
  <xsd:schema xmlns:xsd="http://www.w3.org/2001/XMLSchema" xmlns:xs="http://www.w3.org/2001/XMLSchema" xmlns:p="http://schemas.microsoft.com/office/2006/metadata/properties" xmlns:ns2="cb0cf9fa-2772-4476-b918-7549892c7ed6" targetNamespace="http://schemas.microsoft.com/office/2006/metadata/properties" ma:root="true" ma:fieldsID="7e9877ae892525ec4b603114a9dc28b4" ns2:_="">
    <xsd:import namespace="cb0cf9fa-2772-4476-b918-7549892c7ed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0cf9fa-2772-4476-b918-7549892c7e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A5FFAB4-A080-4573-B3FC-4E5F374A8EEE}">
  <ds:schemaRefs>
    <ds:schemaRef ds:uri="http://www.w3.org/XML/1998/namespace"/>
    <ds:schemaRef ds:uri="http://purl.org/dc/dcmitype/"/>
    <ds:schemaRef ds:uri="http://schemas.microsoft.com/office/infopath/2007/PartnerControls"/>
    <ds:schemaRef ds:uri="http://schemas.microsoft.com/office/2006/documentManagement/types"/>
    <ds:schemaRef ds:uri="http://purl.org/dc/terms/"/>
    <ds:schemaRef ds:uri="http://schemas.openxmlformats.org/package/2006/metadata/core-properties"/>
    <ds:schemaRef ds:uri="http://schemas.microsoft.com/office/2006/metadata/properties"/>
    <ds:schemaRef ds:uri="cb0cf9fa-2772-4476-b918-7549892c7ed6"/>
    <ds:schemaRef ds:uri="http://purl.org/dc/elements/1.1/"/>
  </ds:schemaRefs>
</ds:datastoreItem>
</file>

<file path=customXml/itemProps2.xml><?xml version="1.0" encoding="utf-8"?>
<ds:datastoreItem xmlns:ds="http://schemas.openxmlformats.org/officeDocument/2006/customXml" ds:itemID="{553B29DA-3875-4376-B461-5756873EA7CD}">
  <ds:schemaRefs>
    <ds:schemaRef ds:uri="http://schemas.microsoft.com/sharepoint/v3/contenttype/forms"/>
  </ds:schemaRefs>
</ds:datastoreItem>
</file>

<file path=customXml/itemProps3.xml><?xml version="1.0" encoding="utf-8"?>
<ds:datastoreItem xmlns:ds="http://schemas.openxmlformats.org/officeDocument/2006/customXml" ds:itemID="{D17CBA27-E2F6-42DA-AB69-00FFB18CB0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0cf9fa-2772-4476-b918-7549892c7ed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1987</TotalTime>
  <Words>1305</Words>
  <Application>Microsoft Office PowerPoint</Application>
  <PresentationFormat>On-screen Show (4:3)</PresentationFormat>
  <Paragraphs>86</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Abadi</vt:lpstr>
      <vt:lpstr>Aptos</vt:lpstr>
      <vt:lpstr>Archivo</vt:lpstr>
      <vt:lpstr>Arial</vt:lpstr>
      <vt:lpstr>Calibri</vt:lpstr>
      <vt:lpstr>Webdings</vt:lpstr>
      <vt:lpstr>Office Theme</vt:lpstr>
      <vt:lpstr>PowerPoint Presentation</vt:lpstr>
      <vt:lpstr>College Collective HR ALS Thursday 23 April 2026  Staff Forums – giving our employees a voice  Julie Symons, HR Manager</vt:lpstr>
      <vt:lpstr>Specialist SEND college  for 16-25 year olds   Centenary celebration in 2027  Student population  185    </vt:lpstr>
      <vt:lpstr>Total workforce = 490</vt:lpstr>
      <vt:lpstr>Gathering Voice   Online feedback (individual voice)  Staff forum (collective voice)  Other informal channels of communication</vt:lpstr>
      <vt:lpstr>PowerPoint Presentation</vt:lpstr>
      <vt:lpstr> Formal  Internal collective group of staff  Governed by a Constitution &amp; Terms of Reference  How it is made up  How it influences decisions </vt:lpstr>
      <vt:lpstr>Benefits    Employees feel “heard”  Creating a culture of trust   Good ideas!    </vt:lpstr>
      <vt:lpstr>Challenges   Recognising the value of employee voice amongst the challenge of being a busy (stretched!) HR team  Staying relevant – thinking of other ways to capture all voices within our workforce Ensuring the forum is used in the way in which it is intended     </vt:lpstr>
      <vt:lpstr>???   Do you capture employee voice?   How do you do it?   Do you have any tips or tricks to share?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Windows User</dc:creator>
  <cp:lastModifiedBy>Julie Symons</cp:lastModifiedBy>
  <cp:revision>59</cp:revision>
  <cp:lastPrinted>2025-10-09T14:58:33Z</cp:lastPrinted>
  <dcterms:created xsi:type="dcterms:W3CDTF">2022-03-23T11:32:46Z</dcterms:created>
  <dcterms:modified xsi:type="dcterms:W3CDTF">2026-04-23T11:37:39Z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0x010100DD6A948A4162BD4EBBC393A1162A4366</vt:lpwstr>
  </property>
</Properties>
</file>