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4" r:id="rId3"/>
  </p:sldMasterIdLst>
  <p:notesMasterIdLst>
    <p:notesMasterId r:id="rId22"/>
  </p:notesMasterIdLst>
  <p:sldIdLst>
    <p:sldId id="323" r:id="rId4"/>
    <p:sldId id="256" r:id="rId5"/>
    <p:sldId id="300" r:id="rId6"/>
    <p:sldId id="273" r:id="rId7"/>
    <p:sldId id="287" r:id="rId8"/>
    <p:sldId id="319" r:id="rId9"/>
    <p:sldId id="320" r:id="rId10"/>
    <p:sldId id="321" r:id="rId11"/>
    <p:sldId id="322" r:id="rId12"/>
    <p:sldId id="324" r:id="rId13"/>
    <p:sldId id="325" r:id="rId14"/>
    <p:sldId id="326" r:id="rId15"/>
    <p:sldId id="327" r:id="rId16"/>
    <p:sldId id="328" r:id="rId17"/>
    <p:sldId id="329" r:id="rId18"/>
    <p:sldId id="317" r:id="rId19"/>
    <p:sldId id="318" r:id="rId20"/>
    <p:sldId id="29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4A2994-6962-4D07-9CF5-2A70309847CB}" v="459" dt="2026-09-17T08:50:19.7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 Webb" userId="ff0fbd30-f54d-4312-8725-911ee5aa7e00" providerId="ADAL" clId="{6CE5B43D-1290-4DF1-85EA-9A2E98CE3D6E}"/>
    <pc:docChg chg="undo custSel addSld delSld modSld sldOrd">
      <pc:chgData name="Kate Webb" userId="ff0fbd30-f54d-4312-8725-911ee5aa7e00" providerId="ADAL" clId="{6CE5B43D-1290-4DF1-85EA-9A2E98CE3D6E}" dt="2026-09-17T08:50:19.772" v="2890"/>
      <pc:docMkLst>
        <pc:docMk/>
      </pc:docMkLst>
      <pc:sldChg chg="addSp delSp modSp add mod">
        <pc:chgData name="Kate Webb" userId="ff0fbd30-f54d-4312-8725-911ee5aa7e00" providerId="ADAL" clId="{6CE5B43D-1290-4DF1-85EA-9A2E98CE3D6E}" dt="2026-09-17T08:34:27.142" v="2870" actId="478"/>
        <pc:sldMkLst>
          <pc:docMk/>
          <pc:sldMk cId="2165145946" sldId="273"/>
        </pc:sldMkLst>
        <pc:spChg chg="mod">
          <ac:chgData name="Kate Webb" userId="ff0fbd30-f54d-4312-8725-911ee5aa7e00" providerId="ADAL" clId="{6CE5B43D-1290-4DF1-85EA-9A2E98CE3D6E}" dt="2026-09-17T08:12:38.999" v="2846" actId="114"/>
          <ac:spMkLst>
            <pc:docMk/>
            <pc:sldMk cId="2165145946" sldId="273"/>
            <ac:spMk id="4" creationId="{45EBA947-F0CE-D2AF-2275-4C1EB5C59F81}"/>
          </ac:spMkLst>
        </pc:spChg>
        <pc:spChg chg="add del mod">
          <ac:chgData name="Kate Webb" userId="ff0fbd30-f54d-4312-8725-911ee5aa7e00" providerId="ADAL" clId="{6CE5B43D-1290-4DF1-85EA-9A2E98CE3D6E}" dt="2026-09-16T12:17:47.351" v="251" actId="478"/>
          <ac:spMkLst>
            <pc:docMk/>
            <pc:sldMk cId="2165145946" sldId="273"/>
            <ac:spMk id="7" creationId="{2D126129-6BAB-1235-7FF5-22538A99E044}"/>
          </ac:spMkLst>
        </pc:spChg>
        <pc:picChg chg="del">
          <ac:chgData name="Kate Webb" userId="ff0fbd30-f54d-4312-8725-911ee5aa7e00" providerId="ADAL" clId="{6CE5B43D-1290-4DF1-85EA-9A2E98CE3D6E}" dt="2026-09-17T08:34:27.142" v="2870" actId="478"/>
          <ac:picMkLst>
            <pc:docMk/>
            <pc:sldMk cId="2165145946" sldId="273"/>
            <ac:picMk id="3" creationId="{1D95D625-EF79-D296-7B76-204B61150AD3}"/>
          </ac:picMkLst>
        </pc:picChg>
        <pc:picChg chg="del mod">
          <ac:chgData name="Kate Webb" userId="ff0fbd30-f54d-4312-8725-911ee5aa7e00" providerId="ADAL" clId="{6CE5B43D-1290-4DF1-85EA-9A2E98CE3D6E}" dt="2026-09-16T12:17:36.919" v="246" actId="478"/>
          <ac:picMkLst>
            <pc:docMk/>
            <pc:sldMk cId="2165145946" sldId="273"/>
            <ac:picMk id="5" creationId="{4F13A796-FFC0-8B07-2E58-80858F399235}"/>
          </ac:picMkLst>
        </pc:picChg>
        <pc:picChg chg="add mod">
          <ac:chgData name="Kate Webb" userId="ff0fbd30-f54d-4312-8725-911ee5aa7e00" providerId="ADAL" clId="{6CE5B43D-1290-4DF1-85EA-9A2E98CE3D6E}" dt="2026-09-16T12:17:44.392" v="250" actId="1076"/>
          <ac:picMkLst>
            <pc:docMk/>
            <pc:sldMk cId="2165145946" sldId="273"/>
            <ac:picMk id="6" creationId="{98E07517-3AA2-5460-D404-23CEFABD9323}"/>
          </ac:picMkLst>
        </pc:picChg>
      </pc:sldChg>
      <pc:sldChg chg="del">
        <pc:chgData name="Kate Webb" userId="ff0fbd30-f54d-4312-8725-911ee5aa7e00" providerId="ADAL" clId="{6CE5B43D-1290-4DF1-85EA-9A2E98CE3D6E}" dt="2026-09-16T14:04:13.764" v="2363" actId="47"/>
        <pc:sldMkLst>
          <pc:docMk/>
          <pc:sldMk cId="3637396088" sldId="285"/>
        </pc:sldMkLst>
      </pc:sldChg>
      <pc:sldChg chg="delSp modSp add mod modAnim">
        <pc:chgData name="Kate Webb" userId="ff0fbd30-f54d-4312-8725-911ee5aa7e00" providerId="ADAL" clId="{6CE5B43D-1290-4DF1-85EA-9A2E98CE3D6E}" dt="2026-09-17T08:34:34.236" v="2872" actId="478"/>
        <pc:sldMkLst>
          <pc:docMk/>
          <pc:sldMk cId="3966254062" sldId="287"/>
        </pc:sldMkLst>
        <pc:spChg chg="mod">
          <ac:chgData name="Kate Webb" userId="ff0fbd30-f54d-4312-8725-911ee5aa7e00" providerId="ADAL" clId="{6CE5B43D-1290-4DF1-85EA-9A2E98CE3D6E}" dt="2026-09-17T08:34:30.284" v="2871" actId="20577"/>
          <ac:spMkLst>
            <pc:docMk/>
            <pc:sldMk cId="3966254062" sldId="287"/>
            <ac:spMk id="4" creationId="{23CF3155-434F-0331-F0DF-9B48BEC8D4A8}"/>
          </ac:spMkLst>
        </pc:spChg>
        <pc:picChg chg="del">
          <ac:chgData name="Kate Webb" userId="ff0fbd30-f54d-4312-8725-911ee5aa7e00" providerId="ADAL" clId="{6CE5B43D-1290-4DF1-85EA-9A2E98CE3D6E}" dt="2026-09-17T08:34:34.236" v="2872" actId="478"/>
          <ac:picMkLst>
            <pc:docMk/>
            <pc:sldMk cId="3966254062" sldId="287"/>
            <ac:picMk id="3" creationId="{4631FC7B-7332-543E-31EC-6A171C3981C3}"/>
          </ac:picMkLst>
        </pc:picChg>
      </pc:sldChg>
      <pc:sldChg chg="addSp modSp mod">
        <pc:chgData name="Kate Webb" userId="ff0fbd30-f54d-4312-8725-911ee5aa7e00" providerId="ADAL" clId="{6CE5B43D-1290-4DF1-85EA-9A2E98CE3D6E}" dt="2026-09-17T07:58:11.637" v="2538" actId="1076"/>
        <pc:sldMkLst>
          <pc:docMk/>
          <pc:sldMk cId="3582999031" sldId="300"/>
        </pc:sldMkLst>
        <pc:spChg chg="mod">
          <ac:chgData name="Kate Webb" userId="ff0fbd30-f54d-4312-8725-911ee5aa7e00" providerId="ADAL" clId="{6CE5B43D-1290-4DF1-85EA-9A2E98CE3D6E}" dt="2026-09-16T16:09:01.761" v="2516" actId="113"/>
          <ac:spMkLst>
            <pc:docMk/>
            <pc:sldMk cId="3582999031" sldId="300"/>
            <ac:spMk id="3" creationId="{88FF3BF9-1BFB-2984-0F0F-1A85549B287F}"/>
          </ac:spMkLst>
        </pc:spChg>
        <pc:picChg chg="mod">
          <ac:chgData name="Kate Webb" userId="ff0fbd30-f54d-4312-8725-911ee5aa7e00" providerId="ADAL" clId="{6CE5B43D-1290-4DF1-85EA-9A2E98CE3D6E}" dt="2026-09-16T16:03:47.365" v="2501" actId="1076"/>
          <ac:picMkLst>
            <pc:docMk/>
            <pc:sldMk cId="3582999031" sldId="300"/>
            <ac:picMk id="4" creationId="{6E82590E-447C-F924-46CA-81E72D9581F5}"/>
          </ac:picMkLst>
        </pc:picChg>
        <pc:picChg chg="add mod">
          <ac:chgData name="Kate Webb" userId="ff0fbd30-f54d-4312-8725-911ee5aa7e00" providerId="ADAL" clId="{6CE5B43D-1290-4DF1-85EA-9A2E98CE3D6E}" dt="2026-09-17T07:58:11.637" v="2538" actId="1076"/>
          <ac:picMkLst>
            <pc:docMk/>
            <pc:sldMk cId="3582999031" sldId="300"/>
            <ac:picMk id="6" creationId="{1790AA60-903E-74BE-4BA4-8BAF330EEDDF}"/>
          </ac:picMkLst>
        </pc:picChg>
        <pc:picChg chg="mod">
          <ac:chgData name="Kate Webb" userId="ff0fbd30-f54d-4312-8725-911ee5aa7e00" providerId="ADAL" clId="{6CE5B43D-1290-4DF1-85EA-9A2E98CE3D6E}" dt="2026-09-16T14:06:26.950" v="2497" actId="14826"/>
          <ac:picMkLst>
            <pc:docMk/>
            <pc:sldMk cId="3582999031" sldId="300"/>
            <ac:picMk id="7" creationId="{352790A8-5C33-93C7-B63F-D366E2D95424}"/>
          </ac:picMkLst>
        </pc:picChg>
      </pc:sldChg>
      <pc:sldChg chg="del">
        <pc:chgData name="Kate Webb" userId="ff0fbd30-f54d-4312-8725-911ee5aa7e00" providerId="ADAL" clId="{6CE5B43D-1290-4DF1-85EA-9A2E98CE3D6E}" dt="2026-09-16T14:04:15.055" v="2364" actId="47"/>
        <pc:sldMkLst>
          <pc:docMk/>
          <pc:sldMk cId="391057628" sldId="316"/>
        </pc:sldMkLst>
      </pc:sldChg>
      <pc:sldChg chg="addSp modSp mod">
        <pc:chgData name="Kate Webb" userId="ff0fbd30-f54d-4312-8725-911ee5aa7e00" providerId="ADAL" clId="{6CE5B43D-1290-4DF1-85EA-9A2E98CE3D6E}" dt="2026-09-16T14:05:40.640" v="2495" actId="20577"/>
        <pc:sldMkLst>
          <pc:docMk/>
          <pc:sldMk cId="4209587138" sldId="317"/>
        </pc:sldMkLst>
        <pc:spChg chg="mod">
          <ac:chgData name="Kate Webb" userId="ff0fbd30-f54d-4312-8725-911ee5aa7e00" providerId="ADAL" clId="{6CE5B43D-1290-4DF1-85EA-9A2E98CE3D6E}" dt="2026-09-16T14:05:40.640" v="2495" actId="20577"/>
          <ac:spMkLst>
            <pc:docMk/>
            <pc:sldMk cId="4209587138" sldId="317"/>
            <ac:spMk id="3" creationId="{2ABF5BD9-2BA6-8627-AF96-B327361F2424}"/>
          </ac:spMkLst>
        </pc:spChg>
        <pc:picChg chg="add mod">
          <ac:chgData name="Kate Webb" userId="ff0fbd30-f54d-4312-8725-911ee5aa7e00" providerId="ADAL" clId="{6CE5B43D-1290-4DF1-85EA-9A2E98CE3D6E}" dt="2026-09-16T14:05:23.325" v="2474" actId="1076"/>
          <ac:picMkLst>
            <pc:docMk/>
            <pc:sldMk cId="4209587138" sldId="317"/>
            <ac:picMk id="2" creationId="{BD0A90D2-F17D-0A40-BE5C-CE95D3667968}"/>
          </ac:picMkLst>
        </pc:picChg>
      </pc:sldChg>
      <pc:sldChg chg="modSp mod">
        <pc:chgData name="Kate Webb" userId="ff0fbd30-f54d-4312-8725-911ee5aa7e00" providerId="ADAL" clId="{6CE5B43D-1290-4DF1-85EA-9A2E98CE3D6E}" dt="2026-09-16T16:08:22.421" v="2513" actId="14100"/>
        <pc:sldMkLst>
          <pc:docMk/>
          <pc:sldMk cId="2308018463" sldId="318"/>
        </pc:sldMkLst>
        <pc:spChg chg="mod">
          <ac:chgData name="Kate Webb" userId="ff0fbd30-f54d-4312-8725-911ee5aa7e00" providerId="ADAL" clId="{6CE5B43D-1290-4DF1-85EA-9A2E98CE3D6E}" dt="2026-09-16T16:08:22.421" v="2513" actId="14100"/>
          <ac:spMkLst>
            <pc:docMk/>
            <pc:sldMk cId="2308018463" sldId="318"/>
            <ac:spMk id="3" creationId="{5DDF7CAD-00CB-34FA-DECD-8B0180CA76A8}"/>
          </ac:spMkLst>
        </pc:spChg>
      </pc:sldChg>
      <pc:sldChg chg="addSp delSp modSp add mod setBg">
        <pc:chgData name="Kate Webb" userId="ff0fbd30-f54d-4312-8725-911ee5aa7e00" providerId="ADAL" clId="{6CE5B43D-1290-4DF1-85EA-9A2E98CE3D6E}" dt="2026-09-17T08:34:37.449" v="2873" actId="478"/>
        <pc:sldMkLst>
          <pc:docMk/>
          <pc:sldMk cId="3689630267" sldId="319"/>
        </pc:sldMkLst>
        <pc:spChg chg="mod ord">
          <ac:chgData name="Kate Webb" userId="ff0fbd30-f54d-4312-8725-911ee5aa7e00" providerId="ADAL" clId="{6CE5B43D-1290-4DF1-85EA-9A2E98CE3D6E}" dt="2026-09-16T12:33:35.365" v="706" actId="1076"/>
          <ac:spMkLst>
            <pc:docMk/>
            <pc:sldMk cId="3689630267" sldId="319"/>
            <ac:spMk id="4" creationId="{32FD4315-9CB4-2B17-34F1-09FA8B7BEB0A}"/>
          </ac:spMkLst>
        </pc:spChg>
        <pc:spChg chg="add">
          <ac:chgData name="Kate Webb" userId="ff0fbd30-f54d-4312-8725-911ee5aa7e00" providerId="ADAL" clId="{6CE5B43D-1290-4DF1-85EA-9A2E98CE3D6E}" dt="2026-09-16T12:32:28.451" v="692" actId="26606"/>
          <ac:spMkLst>
            <pc:docMk/>
            <pc:sldMk cId="3689630267" sldId="319"/>
            <ac:spMk id="10" creationId="{04812C46-200A-4DEB-A05E-3ED6C68C2387}"/>
          </ac:spMkLst>
        </pc:spChg>
        <pc:spChg chg="add">
          <ac:chgData name="Kate Webb" userId="ff0fbd30-f54d-4312-8725-911ee5aa7e00" providerId="ADAL" clId="{6CE5B43D-1290-4DF1-85EA-9A2E98CE3D6E}" dt="2026-09-16T12:32:28.451" v="692" actId="26606"/>
          <ac:spMkLst>
            <pc:docMk/>
            <pc:sldMk cId="3689630267" sldId="319"/>
            <ac:spMk id="12" creationId="{D1EA859B-E555-4109-94F3-6700E046E008}"/>
          </ac:spMkLst>
        </pc:spChg>
        <pc:picChg chg="del ord">
          <ac:chgData name="Kate Webb" userId="ff0fbd30-f54d-4312-8725-911ee5aa7e00" providerId="ADAL" clId="{6CE5B43D-1290-4DF1-85EA-9A2E98CE3D6E}" dt="2026-09-17T08:34:37.449" v="2873" actId="478"/>
          <ac:picMkLst>
            <pc:docMk/>
            <pc:sldMk cId="3689630267" sldId="319"/>
            <ac:picMk id="3" creationId="{1883BDDA-1BA9-FBA5-7687-E6847145DADE}"/>
          </ac:picMkLst>
        </pc:picChg>
        <pc:picChg chg="add mod">
          <ac:chgData name="Kate Webb" userId="ff0fbd30-f54d-4312-8725-911ee5aa7e00" providerId="ADAL" clId="{6CE5B43D-1290-4DF1-85EA-9A2E98CE3D6E}" dt="2026-09-16T12:32:28.451" v="692" actId="26606"/>
          <ac:picMkLst>
            <pc:docMk/>
            <pc:sldMk cId="3689630267" sldId="319"/>
            <ac:picMk id="5" creationId="{19005396-B282-F9E3-CB08-A6636AA1319E}"/>
          </ac:picMkLst>
        </pc:picChg>
      </pc:sldChg>
      <pc:sldChg chg="addSp delSp modSp add mod ord modAnim">
        <pc:chgData name="Kate Webb" userId="ff0fbd30-f54d-4312-8725-911ee5aa7e00" providerId="ADAL" clId="{6CE5B43D-1290-4DF1-85EA-9A2E98CE3D6E}" dt="2026-09-17T08:50:19.772" v="2890"/>
        <pc:sldMkLst>
          <pc:docMk/>
          <pc:sldMk cId="3874820855" sldId="320"/>
        </pc:sldMkLst>
        <pc:spChg chg="mod">
          <ac:chgData name="Kate Webb" userId="ff0fbd30-f54d-4312-8725-911ee5aa7e00" providerId="ADAL" clId="{6CE5B43D-1290-4DF1-85EA-9A2E98CE3D6E}" dt="2026-09-16T12:57:10.727" v="1356" actId="255"/>
          <ac:spMkLst>
            <pc:docMk/>
            <pc:sldMk cId="3874820855" sldId="320"/>
            <ac:spMk id="4" creationId="{DACF4E81-463D-12FD-9315-21CE989E3EF2}"/>
          </ac:spMkLst>
        </pc:spChg>
        <pc:spChg chg="add mod">
          <ac:chgData name="Kate Webb" userId="ff0fbd30-f54d-4312-8725-911ee5aa7e00" providerId="ADAL" clId="{6CE5B43D-1290-4DF1-85EA-9A2E98CE3D6E}" dt="2026-09-16T14:03:44.059" v="2361" actId="2711"/>
          <ac:spMkLst>
            <pc:docMk/>
            <pc:sldMk cId="3874820855" sldId="320"/>
            <ac:spMk id="7" creationId="{B05CE660-87F8-42F2-5A56-A2CB86E03CFE}"/>
          </ac:spMkLst>
        </pc:spChg>
        <pc:picChg chg="del">
          <ac:chgData name="Kate Webb" userId="ff0fbd30-f54d-4312-8725-911ee5aa7e00" providerId="ADAL" clId="{6CE5B43D-1290-4DF1-85EA-9A2E98CE3D6E}" dt="2026-09-17T08:34:43.224" v="2874" actId="478"/>
          <ac:picMkLst>
            <pc:docMk/>
            <pc:sldMk cId="3874820855" sldId="320"/>
            <ac:picMk id="3" creationId="{779FA436-8EF5-08A7-CB71-8A8B56FE01BF}"/>
          </ac:picMkLst>
        </pc:picChg>
        <pc:picChg chg="add del mod">
          <ac:chgData name="Kate Webb" userId="ff0fbd30-f54d-4312-8725-911ee5aa7e00" providerId="ADAL" clId="{6CE5B43D-1290-4DF1-85EA-9A2E98CE3D6E}" dt="2026-09-16T12:54:02.165" v="1325" actId="478"/>
          <ac:picMkLst>
            <pc:docMk/>
            <pc:sldMk cId="3874820855" sldId="320"/>
            <ac:picMk id="5" creationId="{9F9E680B-D8C6-921E-940C-B52D826F8F9B}"/>
          </ac:picMkLst>
        </pc:picChg>
        <pc:picChg chg="add del">
          <ac:chgData name="Kate Webb" userId="ff0fbd30-f54d-4312-8725-911ee5aa7e00" providerId="ADAL" clId="{6CE5B43D-1290-4DF1-85EA-9A2E98CE3D6E}" dt="2026-09-16T12:54:17.198" v="1328" actId="478"/>
          <ac:picMkLst>
            <pc:docMk/>
            <pc:sldMk cId="3874820855" sldId="320"/>
            <ac:picMk id="6" creationId="{B1ACA1F5-3B19-70CE-1B6B-23C59F0D556A}"/>
          </ac:picMkLst>
        </pc:picChg>
        <pc:picChg chg="add mod">
          <ac:chgData name="Kate Webb" userId="ff0fbd30-f54d-4312-8725-911ee5aa7e00" providerId="ADAL" clId="{6CE5B43D-1290-4DF1-85EA-9A2E98CE3D6E}" dt="2026-09-16T12:58:08.392" v="1361" actId="1076"/>
          <ac:picMkLst>
            <pc:docMk/>
            <pc:sldMk cId="3874820855" sldId="320"/>
            <ac:picMk id="9" creationId="{255230A9-065C-8249-0D81-1AFD79AF559B}"/>
          </ac:picMkLst>
        </pc:picChg>
      </pc:sldChg>
      <pc:sldChg chg="addSp delSp modSp add mod modAnim">
        <pc:chgData name="Kate Webb" userId="ff0fbd30-f54d-4312-8725-911ee5aa7e00" providerId="ADAL" clId="{6CE5B43D-1290-4DF1-85EA-9A2E98CE3D6E}" dt="2026-09-17T08:34:49.443" v="2875" actId="478"/>
        <pc:sldMkLst>
          <pc:docMk/>
          <pc:sldMk cId="2352047964" sldId="321"/>
        </pc:sldMkLst>
        <pc:spChg chg="mod">
          <ac:chgData name="Kate Webb" userId="ff0fbd30-f54d-4312-8725-911ee5aa7e00" providerId="ADAL" clId="{6CE5B43D-1290-4DF1-85EA-9A2E98CE3D6E}" dt="2026-09-16T13:12:10.693" v="1600" actId="255"/>
          <ac:spMkLst>
            <pc:docMk/>
            <pc:sldMk cId="2352047964" sldId="321"/>
            <ac:spMk id="4" creationId="{A1D678F3-F1DD-253C-F7BD-9FF4F9730619}"/>
          </ac:spMkLst>
        </pc:spChg>
        <pc:spChg chg="add del mod">
          <ac:chgData name="Kate Webb" userId="ff0fbd30-f54d-4312-8725-911ee5aa7e00" providerId="ADAL" clId="{6CE5B43D-1290-4DF1-85EA-9A2E98CE3D6E}" dt="2026-09-16T12:42:21.176" v="1186"/>
          <ac:spMkLst>
            <pc:docMk/>
            <pc:sldMk cId="2352047964" sldId="321"/>
            <ac:spMk id="7" creationId="{4A912812-4043-3796-1536-721186C9FD4D}"/>
          </ac:spMkLst>
        </pc:spChg>
        <pc:spChg chg="add del mod">
          <ac:chgData name="Kate Webb" userId="ff0fbd30-f54d-4312-8725-911ee5aa7e00" providerId="ADAL" clId="{6CE5B43D-1290-4DF1-85EA-9A2E98CE3D6E}" dt="2026-09-17T07:42:22.777" v="2522" actId="478"/>
          <ac:spMkLst>
            <pc:docMk/>
            <pc:sldMk cId="2352047964" sldId="321"/>
            <ac:spMk id="7" creationId="{A81ADBFF-8721-AC32-1282-A7766383473B}"/>
          </ac:spMkLst>
        </pc:spChg>
        <pc:picChg chg="del">
          <ac:chgData name="Kate Webb" userId="ff0fbd30-f54d-4312-8725-911ee5aa7e00" providerId="ADAL" clId="{6CE5B43D-1290-4DF1-85EA-9A2E98CE3D6E}" dt="2026-09-17T08:34:49.443" v="2875" actId="478"/>
          <ac:picMkLst>
            <pc:docMk/>
            <pc:sldMk cId="2352047964" sldId="321"/>
            <ac:picMk id="3" creationId="{8A7D2B99-2C98-8D91-D50F-AC055B23998B}"/>
          </ac:picMkLst>
        </pc:picChg>
        <pc:picChg chg="del">
          <ac:chgData name="Kate Webb" userId="ff0fbd30-f54d-4312-8725-911ee5aa7e00" providerId="ADAL" clId="{6CE5B43D-1290-4DF1-85EA-9A2E98CE3D6E}" dt="2026-09-16T12:38:51.868" v="985" actId="478"/>
          <ac:picMkLst>
            <pc:docMk/>
            <pc:sldMk cId="2352047964" sldId="321"/>
            <ac:picMk id="5" creationId="{962F990F-9580-0986-3D52-0CD384D426E5}"/>
          </ac:picMkLst>
        </pc:picChg>
        <pc:picChg chg="add del mod">
          <ac:chgData name="Kate Webb" userId="ff0fbd30-f54d-4312-8725-911ee5aa7e00" providerId="ADAL" clId="{6CE5B43D-1290-4DF1-85EA-9A2E98CE3D6E}" dt="2026-09-17T07:42:22.777" v="2522" actId="478"/>
          <ac:picMkLst>
            <pc:docMk/>
            <pc:sldMk cId="2352047964" sldId="321"/>
            <ac:picMk id="5" creationId="{E7C215AF-9B85-75CA-676E-C9B05BB85897}"/>
          </ac:picMkLst>
        </pc:picChg>
        <pc:picChg chg="add mod">
          <ac:chgData name="Kate Webb" userId="ff0fbd30-f54d-4312-8725-911ee5aa7e00" providerId="ADAL" clId="{6CE5B43D-1290-4DF1-85EA-9A2E98CE3D6E}" dt="2026-09-16T12:42:12.376" v="1184" actId="1076"/>
          <ac:picMkLst>
            <pc:docMk/>
            <pc:sldMk cId="2352047964" sldId="321"/>
            <ac:picMk id="6" creationId="{2AFC6786-08ED-73CD-F248-516DFEB94F79}"/>
          </ac:picMkLst>
        </pc:picChg>
        <pc:picChg chg="add mod">
          <ac:chgData name="Kate Webb" userId="ff0fbd30-f54d-4312-8725-911ee5aa7e00" providerId="ADAL" clId="{6CE5B43D-1290-4DF1-85EA-9A2E98CE3D6E}" dt="2026-09-17T07:42:58.005" v="2528" actId="1076"/>
          <ac:picMkLst>
            <pc:docMk/>
            <pc:sldMk cId="2352047964" sldId="321"/>
            <ac:picMk id="9" creationId="{73FE763A-2BFF-059D-F874-5879ED8CDC00}"/>
          </ac:picMkLst>
        </pc:picChg>
      </pc:sldChg>
      <pc:sldChg chg="addSp delSp modSp add mod">
        <pc:chgData name="Kate Webb" userId="ff0fbd30-f54d-4312-8725-911ee5aa7e00" providerId="ADAL" clId="{6CE5B43D-1290-4DF1-85EA-9A2E98CE3D6E}" dt="2026-09-17T08:40:55.112" v="2889" actId="1076"/>
        <pc:sldMkLst>
          <pc:docMk/>
          <pc:sldMk cId="3690136966" sldId="322"/>
        </pc:sldMkLst>
        <pc:spChg chg="add del mod">
          <ac:chgData name="Kate Webb" userId="ff0fbd30-f54d-4312-8725-911ee5aa7e00" providerId="ADAL" clId="{6CE5B43D-1290-4DF1-85EA-9A2E98CE3D6E}" dt="2026-09-16T13:01:58.690" v="1467" actId="12084"/>
          <ac:spMkLst>
            <pc:docMk/>
            <pc:sldMk cId="3690136966" sldId="322"/>
            <ac:spMk id="4" creationId="{3CA8E5D9-002E-0A61-9411-C551F908637E}"/>
          </ac:spMkLst>
        </pc:spChg>
        <pc:spChg chg="add del mod">
          <ac:chgData name="Kate Webb" userId="ff0fbd30-f54d-4312-8725-911ee5aa7e00" providerId="ADAL" clId="{6CE5B43D-1290-4DF1-85EA-9A2E98CE3D6E}" dt="2026-09-17T08:35:36.506" v="2882" actId="478"/>
          <ac:spMkLst>
            <pc:docMk/>
            <pc:sldMk cId="3690136966" sldId="322"/>
            <ac:spMk id="8" creationId="{2F8EEFD0-EF16-3BCD-CAC9-580C6EB105F6}"/>
          </ac:spMkLst>
        </pc:spChg>
        <pc:graphicFrameChg chg="add mod">
          <ac:chgData name="Kate Webb" userId="ff0fbd30-f54d-4312-8725-911ee5aa7e00" providerId="ADAL" clId="{6CE5B43D-1290-4DF1-85EA-9A2E98CE3D6E}" dt="2026-09-16T13:01:28.921" v="1464" actId="12100"/>
          <ac:graphicFrameMkLst>
            <pc:docMk/>
            <pc:sldMk cId="3690136966" sldId="322"/>
            <ac:graphicFrameMk id="2" creationId="{6FAF8243-E078-DC9E-BD12-77FC70410136}"/>
          </ac:graphicFrameMkLst>
        </pc:graphicFrameChg>
        <pc:graphicFrameChg chg="add del mod modGraphic">
          <ac:chgData name="Kate Webb" userId="ff0fbd30-f54d-4312-8725-911ee5aa7e00" providerId="ADAL" clId="{6CE5B43D-1290-4DF1-85EA-9A2E98CE3D6E}" dt="2026-09-16T13:12:44.447" v="1601" actId="478"/>
          <ac:graphicFrameMkLst>
            <pc:docMk/>
            <pc:sldMk cId="3690136966" sldId="322"/>
            <ac:graphicFrameMk id="5" creationId="{B7A02880-6424-A7F7-AD7C-4BEC8464E858}"/>
          </ac:graphicFrameMkLst>
        </pc:graphicFrameChg>
        <pc:graphicFrameChg chg="add del mod modGraphic">
          <ac:chgData name="Kate Webb" userId="ff0fbd30-f54d-4312-8725-911ee5aa7e00" providerId="ADAL" clId="{6CE5B43D-1290-4DF1-85EA-9A2E98CE3D6E}" dt="2026-09-17T08:35:31.199" v="2881" actId="478"/>
          <ac:graphicFrameMkLst>
            <pc:docMk/>
            <pc:sldMk cId="3690136966" sldId="322"/>
            <ac:graphicFrameMk id="9" creationId="{2A734350-7BCA-A415-FE20-51943F3A764D}"/>
          </ac:graphicFrameMkLst>
        </pc:graphicFrameChg>
        <pc:picChg chg="add mod modCrop">
          <ac:chgData name="Kate Webb" userId="ff0fbd30-f54d-4312-8725-911ee5aa7e00" providerId="ADAL" clId="{6CE5B43D-1290-4DF1-85EA-9A2E98CE3D6E}" dt="2026-09-17T08:40:55.112" v="2889" actId="1076"/>
          <ac:picMkLst>
            <pc:docMk/>
            <pc:sldMk cId="3690136966" sldId="322"/>
            <ac:picMk id="2" creationId="{D73FD242-99C5-F812-425A-A7CA15E57DAB}"/>
          </ac:picMkLst>
        </pc:picChg>
        <pc:picChg chg="del">
          <ac:chgData name="Kate Webb" userId="ff0fbd30-f54d-4312-8725-911ee5aa7e00" providerId="ADAL" clId="{6CE5B43D-1290-4DF1-85EA-9A2E98CE3D6E}" dt="2026-09-17T08:33:28.739" v="2869" actId="478"/>
          <ac:picMkLst>
            <pc:docMk/>
            <pc:sldMk cId="3690136966" sldId="322"/>
            <ac:picMk id="3" creationId="{8EE080CD-5C44-45FF-38C5-868EE17B296D}"/>
          </ac:picMkLst>
        </pc:picChg>
        <pc:picChg chg="del">
          <ac:chgData name="Kate Webb" userId="ff0fbd30-f54d-4312-8725-911ee5aa7e00" providerId="ADAL" clId="{6CE5B43D-1290-4DF1-85EA-9A2E98CE3D6E}" dt="2026-09-16T12:48:39.390" v="1226" actId="478"/>
          <ac:picMkLst>
            <pc:docMk/>
            <pc:sldMk cId="3690136966" sldId="322"/>
            <ac:picMk id="6" creationId="{01BA261E-363E-9BC9-84DE-13859178803D}"/>
          </ac:picMkLst>
        </pc:picChg>
      </pc:sldChg>
      <pc:sldChg chg="modSp add mod">
        <pc:chgData name="Kate Webb" userId="ff0fbd30-f54d-4312-8725-911ee5aa7e00" providerId="ADAL" clId="{6CE5B43D-1290-4DF1-85EA-9A2E98CE3D6E}" dt="2026-09-17T08:12:25.298" v="2845" actId="114"/>
        <pc:sldMkLst>
          <pc:docMk/>
          <pc:sldMk cId="1847736746" sldId="323"/>
        </pc:sldMkLst>
        <pc:spChg chg="mod">
          <ac:chgData name="Kate Webb" userId="ff0fbd30-f54d-4312-8725-911ee5aa7e00" providerId="ADAL" clId="{6CE5B43D-1290-4DF1-85EA-9A2E98CE3D6E}" dt="2026-09-17T08:12:25.298" v="2845" actId="114"/>
          <ac:spMkLst>
            <pc:docMk/>
            <pc:sldMk cId="1847736746" sldId="323"/>
            <ac:spMk id="4" creationId="{EF46A68C-7A42-36AC-EE84-DC7FE4FEB0FD}"/>
          </ac:spMkLst>
        </pc:spChg>
      </pc:sldChg>
      <pc:sldChg chg="addSp delSp modSp add mod">
        <pc:chgData name="Kate Webb" userId="ff0fbd30-f54d-4312-8725-911ee5aa7e00" providerId="ADAL" clId="{6CE5B43D-1290-4DF1-85EA-9A2E98CE3D6E}" dt="2026-09-17T08:32:08.442" v="2868" actId="1076"/>
        <pc:sldMkLst>
          <pc:docMk/>
          <pc:sldMk cId="1909189715" sldId="324"/>
        </pc:sldMkLst>
        <pc:spChg chg="add del mod">
          <ac:chgData name="Kate Webb" userId="ff0fbd30-f54d-4312-8725-911ee5aa7e00" providerId="ADAL" clId="{6CE5B43D-1290-4DF1-85EA-9A2E98CE3D6E}" dt="2026-09-17T08:30:58.395" v="2853" actId="478"/>
          <ac:spMkLst>
            <pc:docMk/>
            <pc:sldMk cId="1909189715" sldId="324"/>
            <ac:spMk id="7" creationId="{5B16E415-B11C-4D67-0D49-4E584E755082}"/>
          </ac:spMkLst>
        </pc:spChg>
        <pc:spChg chg="add del mod">
          <ac:chgData name="Kate Webb" userId="ff0fbd30-f54d-4312-8725-911ee5aa7e00" providerId="ADAL" clId="{6CE5B43D-1290-4DF1-85EA-9A2E98CE3D6E}" dt="2026-09-17T08:31:01.528" v="2855" actId="478"/>
          <ac:spMkLst>
            <pc:docMk/>
            <pc:sldMk cId="1909189715" sldId="324"/>
            <ac:spMk id="8" creationId="{F2584719-4BB3-C93B-C449-0EF8233B565B}"/>
          </ac:spMkLst>
        </pc:spChg>
        <pc:graphicFrameChg chg="add del modGraphic">
          <ac:chgData name="Kate Webb" userId="ff0fbd30-f54d-4312-8725-911ee5aa7e00" providerId="ADAL" clId="{6CE5B43D-1290-4DF1-85EA-9A2E98CE3D6E}" dt="2026-09-16T13:15:24.095" v="1690" actId="478"/>
          <ac:graphicFrameMkLst>
            <pc:docMk/>
            <pc:sldMk cId="1909189715" sldId="324"/>
            <ac:graphicFrameMk id="2" creationId="{FFB28348-ABDA-1D13-BD74-D2EF8C9CC170}"/>
          </ac:graphicFrameMkLst>
        </pc:graphicFrameChg>
        <pc:graphicFrameChg chg="add mod">
          <ac:chgData name="Kate Webb" userId="ff0fbd30-f54d-4312-8725-911ee5aa7e00" providerId="ADAL" clId="{6CE5B43D-1290-4DF1-85EA-9A2E98CE3D6E}" dt="2026-09-16T13:15:36.501" v="1691" actId="12084"/>
          <ac:graphicFrameMkLst>
            <pc:docMk/>
            <pc:sldMk cId="1909189715" sldId="324"/>
            <ac:graphicFrameMk id="4" creationId="{303A11F4-5FE1-52E4-826F-B0CF321EFDEB}"/>
          </ac:graphicFrameMkLst>
        </pc:graphicFrameChg>
        <pc:graphicFrameChg chg="add mod">
          <ac:chgData name="Kate Webb" userId="ff0fbd30-f54d-4312-8725-911ee5aa7e00" providerId="ADAL" clId="{6CE5B43D-1290-4DF1-85EA-9A2E98CE3D6E}" dt="2026-09-16T13:16:57.470" v="1701" actId="1076"/>
          <ac:graphicFrameMkLst>
            <pc:docMk/>
            <pc:sldMk cId="1909189715" sldId="324"/>
            <ac:graphicFrameMk id="5" creationId="{10766729-CE55-AC07-EADF-C59428A955D4}"/>
          </ac:graphicFrameMkLst>
        </pc:graphicFrameChg>
        <pc:graphicFrameChg chg="del mod modGraphic">
          <ac:chgData name="Kate Webb" userId="ff0fbd30-f54d-4312-8725-911ee5aa7e00" providerId="ADAL" clId="{6CE5B43D-1290-4DF1-85EA-9A2E98CE3D6E}" dt="2026-09-16T13:17:46.925" v="1754" actId="478"/>
          <ac:graphicFrameMkLst>
            <pc:docMk/>
            <pc:sldMk cId="1909189715" sldId="324"/>
            <ac:graphicFrameMk id="9" creationId="{B75E8BC3-E853-C46E-8D96-4AF94F9352B5}"/>
          </ac:graphicFrameMkLst>
        </pc:graphicFrameChg>
        <pc:picChg chg="add mod">
          <ac:chgData name="Kate Webb" userId="ff0fbd30-f54d-4312-8725-911ee5aa7e00" providerId="ADAL" clId="{6CE5B43D-1290-4DF1-85EA-9A2E98CE3D6E}" dt="2026-09-17T08:32:08.442" v="2868" actId="1076"/>
          <ac:picMkLst>
            <pc:docMk/>
            <pc:sldMk cId="1909189715" sldId="324"/>
            <ac:picMk id="2" creationId="{CB9E6CE7-DB99-A137-3BEC-F3E1CB77B6CB}"/>
          </ac:picMkLst>
        </pc:picChg>
        <pc:picChg chg="del">
          <ac:chgData name="Kate Webb" userId="ff0fbd30-f54d-4312-8725-911ee5aa7e00" providerId="ADAL" clId="{6CE5B43D-1290-4DF1-85EA-9A2E98CE3D6E}" dt="2026-09-17T08:31:18.209" v="2859" actId="478"/>
          <ac:picMkLst>
            <pc:docMk/>
            <pc:sldMk cId="1909189715" sldId="324"/>
            <ac:picMk id="3" creationId="{0BE29CF4-8BA1-D0F1-FD48-C70F8F97DED7}"/>
          </ac:picMkLst>
        </pc:picChg>
        <pc:picChg chg="add del mod">
          <ac:chgData name="Kate Webb" userId="ff0fbd30-f54d-4312-8725-911ee5aa7e00" providerId="ADAL" clId="{6CE5B43D-1290-4DF1-85EA-9A2E98CE3D6E}" dt="2026-09-17T08:30:59.207" v="2854" actId="478"/>
          <ac:picMkLst>
            <pc:docMk/>
            <pc:sldMk cId="1909189715" sldId="324"/>
            <ac:picMk id="11" creationId="{42539641-0D67-5021-180B-F4D9ECEFCBB9}"/>
          </ac:picMkLst>
        </pc:picChg>
      </pc:sldChg>
      <pc:sldChg chg="addSp delSp modSp add mod ord">
        <pc:chgData name="Kate Webb" userId="ff0fbd30-f54d-4312-8725-911ee5aa7e00" providerId="ADAL" clId="{6CE5B43D-1290-4DF1-85EA-9A2E98CE3D6E}" dt="2026-09-17T08:34:58.306" v="2876" actId="478"/>
        <pc:sldMkLst>
          <pc:docMk/>
          <pc:sldMk cId="3777233541" sldId="325"/>
        </pc:sldMkLst>
        <pc:spChg chg="mod">
          <ac:chgData name="Kate Webb" userId="ff0fbd30-f54d-4312-8725-911ee5aa7e00" providerId="ADAL" clId="{6CE5B43D-1290-4DF1-85EA-9A2E98CE3D6E}" dt="2026-09-17T08:22:19.730" v="2851" actId="207"/>
          <ac:spMkLst>
            <pc:docMk/>
            <pc:sldMk cId="3777233541" sldId="325"/>
            <ac:spMk id="4" creationId="{54D49402-EA21-546A-24D4-4AF145431C8F}"/>
          </ac:spMkLst>
        </pc:spChg>
        <pc:picChg chg="add del mod">
          <ac:chgData name="Kate Webb" userId="ff0fbd30-f54d-4312-8725-911ee5aa7e00" providerId="ADAL" clId="{6CE5B43D-1290-4DF1-85EA-9A2E98CE3D6E}" dt="2026-09-17T08:22:50.560" v="2852" actId="478"/>
          <ac:picMkLst>
            <pc:docMk/>
            <pc:sldMk cId="3777233541" sldId="325"/>
            <ac:picMk id="2" creationId="{9FA4CB19-FE3C-C110-66C0-8ABB4EBD7E2E}"/>
          </ac:picMkLst>
        </pc:picChg>
        <pc:picChg chg="del">
          <ac:chgData name="Kate Webb" userId="ff0fbd30-f54d-4312-8725-911ee5aa7e00" providerId="ADAL" clId="{6CE5B43D-1290-4DF1-85EA-9A2E98CE3D6E}" dt="2026-09-17T08:34:58.306" v="2876" actId="478"/>
          <ac:picMkLst>
            <pc:docMk/>
            <pc:sldMk cId="3777233541" sldId="325"/>
            <ac:picMk id="3" creationId="{5D048060-EEA2-B46C-3340-13C6DD1DF228}"/>
          </ac:picMkLst>
        </pc:picChg>
      </pc:sldChg>
      <pc:sldChg chg="delSp modSp add mod">
        <pc:chgData name="Kate Webb" userId="ff0fbd30-f54d-4312-8725-911ee5aa7e00" providerId="ADAL" clId="{6CE5B43D-1290-4DF1-85EA-9A2E98CE3D6E}" dt="2026-09-17T08:35:01.557" v="2877" actId="478"/>
        <pc:sldMkLst>
          <pc:docMk/>
          <pc:sldMk cId="1786925030" sldId="326"/>
        </pc:sldMkLst>
        <pc:spChg chg="mod">
          <ac:chgData name="Kate Webb" userId="ff0fbd30-f54d-4312-8725-911ee5aa7e00" providerId="ADAL" clId="{6CE5B43D-1290-4DF1-85EA-9A2E98CE3D6E}" dt="2026-09-16T14:03:12.555" v="2358" actId="1076"/>
          <ac:spMkLst>
            <pc:docMk/>
            <pc:sldMk cId="1786925030" sldId="326"/>
            <ac:spMk id="4" creationId="{2D73C8DC-7AB8-83F0-AC98-7A7AB5487135}"/>
          </ac:spMkLst>
        </pc:spChg>
        <pc:picChg chg="del">
          <ac:chgData name="Kate Webb" userId="ff0fbd30-f54d-4312-8725-911ee5aa7e00" providerId="ADAL" clId="{6CE5B43D-1290-4DF1-85EA-9A2E98CE3D6E}" dt="2026-09-17T08:35:01.557" v="2877" actId="478"/>
          <ac:picMkLst>
            <pc:docMk/>
            <pc:sldMk cId="1786925030" sldId="326"/>
            <ac:picMk id="3" creationId="{F3BF7C86-BAE2-D7C2-711F-914E80C3C453}"/>
          </ac:picMkLst>
        </pc:picChg>
      </pc:sldChg>
      <pc:sldChg chg="addSp delSp modSp add mod">
        <pc:chgData name="Kate Webb" userId="ff0fbd30-f54d-4312-8725-911ee5aa7e00" providerId="ADAL" clId="{6CE5B43D-1290-4DF1-85EA-9A2E98CE3D6E}" dt="2026-09-17T08:35:04.673" v="2878" actId="478"/>
        <pc:sldMkLst>
          <pc:docMk/>
          <pc:sldMk cId="936685195" sldId="327"/>
        </pc:sldMkLst>
        <pc:spChg chg="mod">
          <ac:chgData name="Kate Webb" userId="ff0fbd30-f54d-4312-8725-911ee5aa7e00" providerId="ADAL" clId="{6CE5B43D-1290-4DF1-85EA-9A2E98CE3D6E}" dt="2026-09-16T16:06:46.500" v="2502" actId="207"/>
          <ac:spMkLst>
            <pc:docMk/>
            <pc:sldMk cId="936685195" sldId="327"/>
            <ac:spMk id="4" creationId="{C6B4C753-6016-085C-0AF7-ED7B50F20208}"/>
          </ac:spMkLst>
        </pc:spChg>
        <pc:spChg chg="add mod">
          <ac:chgData name="Kate Webb" userId="ff0fbd30-f54d-4312-8725-911ee5aa7e00" providerId="ADAL" clId="{6CE5B43D-1290-4DF1-85EA-9A2E98CE3D6E}" dt="2026-09-16T16:07:32.256" v="2508" actId="1076"/>
          <ac:spMkLst>
            <pc:docMk/>
            <pc:sldMk cId="936685195" sldId="327"/>
            <ac:spMk id="5" creationId="{F2846667-731B-CD8E-7BF0-689E7B25B8C0}"/>
          </ac:spMkLst>
        </pc:spChg>
        <pc:picChg chg="add mod">
          <ac:chgData name="Kate Webb" userId="ff0fbd30-f54d-4312-8725-911ee5aa7e00" providerId="ADAL" clId="{6CE5B43D-1290-4DF1-85EA-9A2E98CE3D6E}" dt="2026-09-16T16:07:35.584" v="2509" actId="14100"/>
          <ac:picMkLst>
            <pc:docMk/>
            <pc:sldMk cId="936685195" sldId="327"/>
            <ac:picMk id="2" creationId="{2EFA0356-A304-3E70-D3C4-8ED48F835E98}"/>
          </ac:picMkLst>
        </pc:picChg>
        <pc:picChg chg="del">
          <ac:chgData name="Kate Webb" userId="ff0fbd30-f54d-4312-8725-911ee5aa7e00" providerId="ADAL" clId="{6CE5B43D-1290-4DF1-85EA-9A2E98CE3D6E}" dt="2026-09-17T08:35:04.673" v="2878" actId="478"/>
          <ac:picMkLst>
            <pc:docMk/>
            <pc:sldMk cId="936685195" sldId="327"/>
            <ac:picMk id="3" creationId="{13CC3F8C-5F8E-6BA4-D644-630B8C3A1811}"/>
          </ac:picMkLst>
        </pc:picChg>
      </pc:sldChg>
      <pc:sldChg chg="addSp delSp modSp add mod">
        <pc:chgData name="Kate Webb" userId="ff0fbd30-f54d-4312-8725-911ee5aa7e00" providerId="ADAL" clId="{6CE5B43D-1290-4DF1-85EA-9A2E98CE3D6E}" dt="2026-09-17T08:39:55.265" v="2887"/>
        <pc:sldMkLst>
          <pc:docMk/>
          <pc:sldMk cId="3134064721" sldId="328"/>
        </pc:sldMkLst>
        <pc:spChg chg="add del mod">
          <ac:chgData name="Kate Webb" userId="ff0fbd30-f54d-4312-8725-911ee5aa7e00" providerId="ADAL" clId="{6CE5B43D-1290-4DF1-85EA-9A2E98CE3D6E}" dt="2026-09-16T13:39:38.746" v="2232"/>
          <ac:spMkLst>
            <pc:docMk/>
            <pc:sldMk cId="3134064721" sldId="328"/>
            <ac:spMk id="2" creationId="{6751C273-6207-4826-6AF1-464EC843643C}"/>
          </ac:spMkLst>
        </pc:spChg>
        <pc:spChg chg="del mod">
          <ac:chgData name="Kate Webb" userId="ff0fbd30-f54d-4312-8725-911ee5aa7e00" providerId="ADAL" clId="{6CE5B43D-1290-4DF1-85EA-9A2E98CE3D6E}" dt="2026-09-17T08:39:53.675" v="2886" actId="478"/>
          <ac:spMkLst>
            <pc:docMk/>
            <pc:sldMk cId="3134064721" sldId="328"/>
            <ac:spMk id="4" creationId="{7DC1617A-33A7-1012-E840-42446D0EEB7F}"/>
          </ac:spMkLst>
        </pc:spChg>
        <pc:spChg chg="del">
          <ac:chgData name="Kate Webb" userId="ff0fbd30-f54d-4312-8725-911ee5aa7e00" providerId="ADAL" clId="{6CE5B43D-1290-4DF1-85EA-9A2E98CE3D6E}" dt="2026-09-16T13:38:21.230" v="2169" actId="478"/>
          <ac:spMkLst>
            <pc:docMk/>
            <pc:sldMk cId="3134064721" sldId="328"/>
            <ac:spMk id="5" creationId="{9C7D1B08-83B7-0972-F9D5-930709A8DC17}"/>
          </ac:spMkLst>
        </pc:spChg>
        <pc:spChg chg="add del mod">
          <ac:chgData name="Kate Webb" userId="ff0fbd30-f54d-4312-8725-911ee5aa7e00" providerId="ADAL" clId="{6CE5B43D-1290-4DF1-85EA-9A2E98CE3D6E}" dt="2026-09-16T13:43:19.985" v="2237" actId="478"/>
          <ac:spMkLst>
            <pc:docMk/>
            <pc:sldMk cId="3134064721" sldId="328"/>
            <ac:spMk id="6" creationId="{48E73BF8-D2C9-FCFE-1BCB-81FAF3286059}"/>
          </ac:spMkLst>
        </pc:spChg>
        <pc:spChg chg="add del mod">
          <ac:chgData name="Kate Webb" userId="ff0fbd30-f54d-4312-8725-911ee5aa7e00" providerId="ADAL" clId="{6CE5B43D-1290-4DF1-85EA-9A2E98CE3D6E}" dt="2026-09-17T08:39:50.954" v="2884" actId="478"/>
          <ac:spMkLst>
            <pc:docMk/>
            <pc:sldMk cId="3134064721" sldId="328"/>
            <ac:spMk id="7" creationId="{10D2E781-E696-73BF-3C36-95B6A4D23E8C}"/>
          </ac:spMkLst>
        </pc:spChg>
        <pc:picChg chg="add">
          <ac:chgData name="Kate Webb" userId="ff0fbd30-f54d-4312-8725-911ee5aa7e00" providerId="ADAL" clId="{6CE5B43D-1290-4DF1-85EA-9A2E98CE3D6E}" dt="2026-09-17T08:39:55.265" v="2887"/>
          <ac:picMkLst>
            <pc:docMk/>
            <pc:sldMk cId="3134064721" sldId="328"/>
            <ac:picMk id="2" creationId="{7030C054-1A3B-954E-B909-5D3B28D35BA2}"/>
          </ac:picMkLst>
        </pc:picChg>
        <pc:picChg chg="del">
          <ac:chgData name="Kate Webb" userId="ff0fbd30-f54d-4312-8725-911ee5aa7e00" providerId="ADAL" clId="{6CE5B43D-1290-4DF1-85EA-9A2E98CE3D6E}" dt="2026-09-17T08:35:09.174" v="2879" actId="478"/>
          <ac:picMkLst>
            <pc:docMk/>
            <pc:sldMk cId="3134064721" sldId="328"/>
            <ac:picMk id="3" creationId="{A670BA7F-EF46-539F-3498-39BE3C12C32D}"/>
          </ac:picMkLst>
        </pc:picChg>
      </pc:sldChg>
      <pc:sldChg chg="addSp delSp modSp add mod">
        <pc:chgData name="Kate Webb" userId="ff0fbd30-f54d-4312-8725-911ee5aa7e00" providerId="ADAL" clId="{6CE5B43D-1290-4DF1-85EA-9A2E98CE3D6E}" dt="2026-09-17T08:35:12.062" v="2880" actId="478"/>
        <pc:sldMkLst>
          <pc:docMk/>
          <pc:sldMk cId="1165613665" sldId="329"/>
        </pc:sldMkLst>
        <pc:spChg chg="add mod">
          <ac:chgData name="Kate Webb" userId="ff0fbd30-f54d-4312-8725-911ee5aa7e00" providerId="ADAL" clId="{6CE5B43D-1290-4DF1-85EA-9A2E98CE3D6E}" dt="2026-09-17T08:09:45.391" v="2663" actId="1076"/>
          <ac:spMkLst>
            <pc:docMk/>
            <pc:sldMk cId="1165613665" sldId="329"/>
            <ac:spMk id="2" creationId="{B54903FF-6C58-5110-9281-4FD56E8CAB0D}"/>
          </ac:spMkLst>
        </pc:spChg>
        <pc:spChg chg="mod">
          <ac:chgData name="Kate Webb" userId="ff0fbd30-f54d-4312-8725-911ee5aa7e00" providerId="ADAL" clId="{6CE5B43D-1290-4DF1-85EA-9A2E98CE3D6E}" dt="2026-09-17T08:11:48.094" v="2844" actId="20577"/>
          <ac:spMkLst>
            <pc:docMk/>
            <pc:sldMk cId="1165613665" sldId="329"/>
            <ac:spMk id="4" creationId="{CB69FD19-3CF7-1734-900C-208BA4FD658E}"/>
          </ac:spMkLst>
        </pc:spChg>
        <pc:spChg chg="mod">
          <ac:chgData name="Kate Webb" userId="ff0fbd30-f54d-4312-8725-911ee5aa7e00" providerId="ADAL" clId="{6CE5B43D-1290-4DF1-85EA-9A2E98CE3D6E}" dt="2026-09-17T08:10:42.817" v="2742" actId="1076"/>
          <ac:spMkLst>
            <pc:docMk/>
            <pc:sldMk cId="1165613665" sldId="329"/>
            <ac:spMk id="7" creationId="{7521BC83-308F-57E4-7400-F0606F7BB005}"/>
          </ac:spMkLst>
        </pc:spChg>
        <pc:picChg chg="del">
          <ac:chgData name="Kate Webb" userId="ff0fbd30-f54d-4312-8725-911ee5aa7e00" providerId="ADAL" clId="{6CE5B43D-1290-4DF1-85EA-9A2E98CE3D6E}" dt="2026-09-17T08:35:12.062" v="2880" actId="478"/>
          <ac:picMkLst>
            <pc:docMk/>
            <pc:sldMk cId="1165613665" sldId="329"/>
            <ac:picMk id="3" creationId="{BF627B05-FE3D-9420-E7F8-7CDE9DF31F78}"/>
          </ac:picMkLst>
        </pc:picChg>
        <pc:picChg chg="add mod">
          <ac:chgData name="Kate Webb" userId="ff0fbd30-f54d-4312-8725-911ee5aa7e00" providerId="ADAL" clId="{6CE5B43D-1290-4DF1-85EA-9A2E98CE3D6E}" dt="2026-09-17T08:09:49.103" v="2664" actId="1076"/>
          <ac:picMkLst>
            <pc:docMk/>
            <pc:sldMk cId="1165613665" sldId="329"/>
            <ac:picMk id="5" creationId="{BD91F26D-C182-10EA-390C-5AA6A5B7CB86}"/>
          </ac:picMkLst>
        </pc:picChg>
        <pc:picChg chg="add mod">
          <ac:chgData name="Kate Webb" userId="ff0fbd30-f54d-4312-8725-911ee5aa7e00" providerId="ADAL" clId="{6CE5B43D-1290-4DF1-85EA-9A2E98CE3D6E}" dt="2026-09-17T08:09:53.517" v="2665" actId="1076"/>
          <ac:picMkLst>
            <pc:docMk/>
            <pc:sldMk cId="1165613665" sldId="329"/>
            <ac:picMk id="6" creationId="{321F06B5-0354-0EDF-E189-2A34E34F1DB0}"/>
          </ac:picMkLst>
        </pc:picChg>
      </pc:sldChg>
      <pc:sldChg chg="modSp add del mod">
        <pc:chgData name="Kate Webb" userId="ff0fbd30-f54d-4312-8725-911ee5aa7e00" providerId="ADAL" clId="{6CE5B43D-1290-4DF1-85EA-9A2E98CE3D6E}" dt="2026-09-16T14:04:12.429" v="2362" actId="47"/>
        <pc:sldMkLst>
          <pc:docMk/>
          <pc:sldMk cId="1666630532" sldId="329"/>
        </pc:sldMkLst>
        <pc:spChg chg="mod">
          <ac:chgData name="Kate Webb" userId="ff0fbd30-f54d-4312-8725-911ee5aa7e00" providerId="ADAL" clId="{6CE5B43D-1290-4DF1-85EA-9A2E98CE3D6E}" dt="2026-09-16T14:02:16.477" v="2349" actId="1076"/>
          <ac:spMkLst>
            <pc:docMk/>
            <pc:sldMk cId="1666630532" sldId="329"/>
            <ac:spMk id="4" creationId="{6A48FB94-CFC8-9692-FDD3-468C3B8BA5B2}"/>
          </ac:spMkLst>
        </pc:spChg>
        <pc:spChg chg="mod">
          <ac:chgData name="Kate Webb" userId="ff0fbd30-f54d-4312-8725-911ee5aa7e00" providerId="ADAL" clId="{6CE5B43D-1290-4DF1-85EA-9A2E98CE3D6E}" dt="2026-09-16T14:02:42.551" v="2354" actId="14100"/>
          <ac:spMkLst>
            <pc:docMk/>
            <pc:sldMk cId="1666630532" sldId="329"/>
            <ac:spMk id="7" creationId="{7FABC459-FBEA-6BF7-CC96-90CD1304C33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EF5AB-0ADA-489B-9180-5020B0EEB04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F49B6-9602-45B6-A234-6EAF6D0AC0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489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35B22-F516-898B-5020-DF337561E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6EF038-461E-269B-4B4B-3569E04DF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DE196-CC9F-55F4-1BDF-607EDB265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57784-40EA-50CF-7976-97EA5C00E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54E29-4EF4-6F5C-9349-F6519B614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917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AF489-4620-C8FD-7C86-111B94D17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B47C7-7892-0E8A-12DD-647138852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903E9-69E6-23F3-1839-D02D66341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B0D89-8775-ABA0-3511-F3A413BE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052F7-54E3-A7AB-722D-236853D3B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397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6AD4C-B36F-5AF9-EFB8-B0F58B8CB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4DE0E-7C29-F978-29F5-6EB7D3C54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80DC5-E9AF-B85E-1700-7A4A33102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4EE6B-4173-1CA1-D084-ABB6ECE4A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32EEE-E2E1-07D4-BD16-A8226135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88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065EE-A5EA-9758-561D-9484919E3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2CDEE-442D-D438-002E-31B47E74D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DEA2FA-E30F-2A33-0813-EDC7FAD78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3C16D8-AD91-9A6D-A98B-7783C04FB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63FAA-AD25-6821-FE3B-4D17AF6A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3580E-8A69-761E-4D24-56CC25B93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55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21B8A-C5FE-D16F-0BD0-106577A68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C26F0-1967-AE86-0752-EFEE5A54E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E67362-2F4B-3741-36EF-4C28917C0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D874B7-0F9D-DD87-5986-E051525B96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E4671F-1800-142D-E75E-50F3B004E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47A1E7-5505-7661-A2A9-E68BA94FF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6E38D9-B70C-94DA-FCE0-ED070FCBC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B66102-4FD7-68C8-C37A-96FAB060F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07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2EFDF-FC41-D5DD-37AE-61A4AAD67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1ED953-1860-4D54-8449-A717D9E58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B9978-D868-44A5-B460-A4F9935EA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C1206-C3C6-11CB-FF2A-CD923164D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689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B4CFFF-BF09-426E-445D-99CCD939D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B1D5B0-74F1-C7F8-72B5-EBFEC782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E5E5E9-3E0D-14E0-6478-A40DABD77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482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F0F23-BB93-C6C8-CDC9-BBAE3A4ED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721CB-6436-84A3-839A-9CEF3EED7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50D2B-6F40-21A7-F31E-81E707208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969B3-5E28-B92B-977B-F9B839492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0A17B-A0A5-45F9-EC99-8640D81B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C6051-C0B7-49A3-0054-F88C88C34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906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39869-499C-534C-5570-6C4FF20BF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36C8F7-F526-3F2A-5707-DBE47A3AEA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675A9-B72B-EFCC-EEA7-555B7AC0F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73B3E-D925-20F7-2341-3DB4CC3EE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5B7744-9CD4-9850-A22A-482047C5B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5E6D8E-C169-AFC5-5DBA-BEB00AA31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89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AD794-94FF-FE19-7E75-D18DC4162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B8EC78-BD9C-D0AC-74C8-54BDCDA6D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2CE1A-A397-C02A-0183-DCEE306B3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7D0E5-2DDE-6D78-C8CB-4F7D74626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428B2-CC9F-1FBC-2C4A-129E16362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8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FF0F82-DB05-C81B-AAA0-58940EC54F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E77D0F-5A5C-0829-45ED-64407546F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40EEF-0C77-694B-1C55-6713C95ED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38AE3-5BD2-1571-59D4-33AEE0416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B74F0-89EF-2EA8-8A7F-A5161C44D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8905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06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54518" y="965200"/>
            <a:ext cx="5183716" cy="3492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86960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31729107"/>
              </p:ext>
            </p:extLst>
          </p:nvPr>
        </p:nvGraphicFramePr>
        <p:xfrm>
          <a:off x="273050" y="1403201"/>
          <a:ext cx="7938199" cy="2913169"/>
        </p:xfrm>
        <a:graphic>
          <a:graphicData uri="http://schemas.openxmlformats.org/drawingml/2006/table">
            <a:tbl>
              <a:tblPr firstRow="1" lastRow="1" bandRow="1">
                <a:tableStyleId>{1FECB4D8-DB02-4DC6-A0A2-4F2EBAE1DC90}</a:tableStyleId>
              </a:tblPr>
              <a:tblGrid>
                <a:gridCol w="640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5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6167">
                <a:tc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Answer Choices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50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Responses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Less than one year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 to 3 years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10.00%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10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3 to 5 years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25.00%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25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5 to 7 years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15.00%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More than seven</a:t>
                      </a:r>
                      <a:r>
                        <a:rPr lang="en-US" sz="1400" baseline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years</a:t>
                      </a:r>
                      <a:endParaRPr lang="en-US" sz="14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40.00%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40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57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167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</a:t>
                      </a:r>
                    </a:p>
                  </a:txBody>
                  <a:tcPr marL="121920" marR="121920" marT="60960" marB="609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154518" y="965200"/>
            <a:ext cx="5971116" cy="3492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319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7D77A-DC96-C23E-5F35-71AF91821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A751C-BC40-A631-77D2-75D96AA3C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86083-D00C-6DDD-B722-12F1F2D86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D6DE4-EA63-99F4-FB40-1C5C4B9DC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136C6-5C5F-F5E2-07F7-EAAD505CD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520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3846D-1CCB-DDB2-FA6A-39B60E4F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99FB69-DB4C-9456-E17E-913657FDD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C34DA-6979-689E-B88D-D849DB75D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B1A85-A22E-5CBF-F51B-D784734BF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860B7-3FC0-514E-AE5B-BB6C6DC66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022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FF048-CFAD-1760-A70F-E23851C99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FD910D-002D-7A00-D024-E73EFCF5E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6B4A3-5720-E728-3510-4CC1CEE18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6FD1C-E5F7-0E1A-E244-1AE5EAF4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C6F02-34BD-B752-F57F-110BFB58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35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7A256-CD45-9D72-754F-0FCD68AE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E1A21-27E6-4AD7-641E-CDCF34ACDD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174A30-8FA7-DB70-FE24-7CFE2A0AA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4EBF9-A884-6D4B-1C65-7BACE2C72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FF8516-890F-2154-DF4B-54BB40891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9C8F5-3155-D43D-2241-19F74641A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9507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B53BE-2EF7-5BA2-BC40-549107F4A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1DA2D3-A426-FB36-CC8B-3E47C8746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7AE04F-028F-33AC-7FAC-C2A003AAA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52F3CB-F277-86AC-7E7A-3D3A1A999C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332BF5-2892-40D5-74CF-644E09203C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41583F-39DE-A9C5-AA93-D649C673C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756AE7-37F1-A178-01D5-8DCE9B01E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A15CB-FC21-F501-06EF-09451A27E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238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3AF90-6B84-2A17-DF08-CCF8D3301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52EC3-F58F-8135-0731-7DA7B11A6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B24577-852D-D85A-F7A7-7D8549BFD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FCB349-82D0-8568-B400-73B62AD35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584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67F6DE-F88A-425E-18C8-EA3015D1E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ABF8E9-891B-E93F-D053-AF0C29D9D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B6D581-251A-3CEB-8A0B-F92EE4E68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69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048FC-FA83-DCCD-A93C-7BBB5C128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1CB17-5053-A30A-30D2-EE87DF71B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E76AB8-6D3A-E360-E569-B6E7B318C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C660B1-CB08-84EC-598D-1895E222E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4126A2-98AE-7C07-E82F-0D63EC96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599F7-988D-D17E-D0B6-CB0AE8E68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276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84C24-0C12-C5FC-12E2-0DC779855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8C9A99-27F4-BCE1-7131-F57F184D32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E880C-53CB-28CD-E0D1-17D293C7AF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9ED065-1C67-E017-F5A5-930B8DA6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3F259-4B19-4DDC-8E7C-9D365F7CB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B414AD-DEE8-BF3F-0744-D3FE9D91F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232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FC3B-4BB6-C6AE-8864-7F738D6CA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F83884-D927-8518-5654-AA7AE414A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ED66A-1A3A-3CDB-5276-7FE1737F4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718DF-42BC-B12D-B069-EC1A27267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42B7E-2A20-25E8-8042-2530A4542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8226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D1F979-5C9C-3B23-CE45-C7DA1B0E86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416363-D90E-556A-2B0D-41F9E27334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AABEA-4576-12B5-83EF-DB3429476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F5029-560D-EBEA-04EB-58517360F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F4BFE-C2AD-3107-5F1E-96B5AE51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8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1A29E8-6A91-4D18-774B-207D817E1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A5373-414A-D186-13F6-74370D26D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9E7C6-DCCE-1BD9-4707-F60B6AB4E3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4621E-902F-4819-9543-4B28CFEE3E5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8BA5D-7B0C-A96B-86D8-243389BAB5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3A19-A544-683F-A0F0-5BCD45B05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AAD8C-035F-4187-9552-E03005BF0F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24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515" y="444508"/>
            <a:ext cx="10972800" cy="52169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515" y="982199"/>
            <a:ext cx="7110008" cy="332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56102" y="6420102"/>
            <a:ext cx="834713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>
                <a:solidFill>
                  <a:schemeClr val="accent2"/>
                </a:solidFill>
                <a:latin typeface="Arial"/>
                <a:cs typeface="Arial"/>
              </a:defRPr>
            </a:lvl1pPr>
          </a:lstStyle>
          <a:p>
            <a:fld id="{A88B48FB-E956-2048-9E74-C69E7CAA26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6420101"/>
            <a:ext cx="12192000" cy="0"/>
          </a:xfrm>
          <a:prstGeom prst="line">
            <a:avLst/>
          </a:prstGeom>
          <a:ln w="1270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3051" y="972237"/>
            <a:ext cx="11707283" cy="0"/>
          </a:xfrm>
          <a:prstGeom prst="line">
            <a:avLst/>
          </a:prstGeom>
          <a:ln w="6350" cmpd="sng">
            <a:solidFill>
              <a:srgbClr val="CCCC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btitle 1"/>
          <p:cNvSpPr txBox="1">
            <a:spLocks/>
          </p:cNvSpPr>
          <p:nvPr userDrawn="1"/>
        </p:nvSpPr>
        <p:spPr>
          <a:xfrm>
            <a:off x="-75298" y="6507727"/>
            <a:ext cx="1400847" cy="21360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67">
                <a:solidFill>
                  <a:srgbClr val="7C878E"/>
                </a:solidFill>
                <a:latin typeface="Helvetica Neue"/>
                <a:cs typeface="Helvetica Neue"/>
              </a:rPr>
              <a:t>Powered by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35" y="6447989"/>
            <a:ext cx="1618312" cy="39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609585" rtl="0" eaLnBrk="1" latinLnBrk="0" hangingPunct="1">
        <a:spcBef>
          <a:spcPct val="0"/>
        </a:spcBef>
        <a:buNone/>
        <a:defRPr sz="2667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1333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75E7B3-92F5-BF0A-60DF-D77E9FF5E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AFA367-26F9-EF09-7919-7BF6822F3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3BE72-9CC2-369B-52A9-EEC7EFAA00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9A03B-79FA-3A49-8F63-C402371E101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59E84-70E4-8FE3-8D0A-69285C226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EDFF5-AF9D-7320-3F0F-75F71685F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206B4-B057-B64A-A7D6-7D2CC33438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734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hurraki.de/wiki/Portal:Politi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urraki.de/wiki/Portal:Politik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249045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svg.org/roulette89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street-sweeper/6582224787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1.xml"/><Relationship Id="rId5" Type="http://schemas.openxmlformats.org/officeDocument/2006/relationships/hyperlink" Target="https://freesvg.org/index.php/vector-drawing-of-lowercase-and-uppercase-letters-and-numbers" TargetMode="Externa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hyperlink" Target="http://www.thekwp.co.uk/" TargetMode="Externa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llegecollective.co.uk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B8917-2400-07F0-094C-569A451DD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5AA75B-B00D-CC34-8E41-955D2AE31B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61677"/>
            <a:ext cx="12192000" cy="6963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46A68C-7A42-36AC-EE84-DC7FE4FEB0FD}"/>
              </a:ext>
            </a:extLst>
          </p:cNvPr>
          <p:cNvSpPr txBox="1"/>
          <p:nvPr/>
        </p:nvSpPr>
        <p:spPr>
          <a:xfrm>
            <a:off x="0" y="108085"/>
            <a:ext cx="118491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to facilitate online meetings and sessions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the chat- complete this sentence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1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“An online meeting is working well when….”</a:t>
            </a:r>
            <a:endParaRPr kumimoji="0" lang="en-GB" sz="4000" b="0" i="1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E528473A-B0F7-67D2-C7E2-83E71BBB7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442383" y="367977"/>
            <a:ext cx="2215414" cy="124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736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37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39">
            <a:extLst>
              <a:ext uri="{FF2B5EF4-FFF2-40B4-BE49-F238E27FC236}">
                <a16:creationId xmlns:a16="http://schemas.microsoft.com/office/drawing/2014/main" id="{5A55B759-31A7-423C-9BC2-A8BC09FE9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3166" y="-478"/>
            <a:ext cx="6754318" cy="6858478"/>
          </a:xfrm>
          <a:custGeom>
            <a:avLst/>
            <a:gdLst>
              <a:gd name="connsiteX0" fmla="*/ 0 w 6754318"/>
              <a:gd name="connsiteY0" fmla="*/ 6858478 h 6858478"/>
              <a:gd name="connsiteX1" fmla="*/ 6754318 w 6754318"/>
              <a:gd name="connsiteY1" fmla="*/ 6858478 h 6858478"/>
              <a:gd name="connsiteX2" fmla="*/ 3577943 w 6754318"/>
              <a:gd name="connsiteY2" fmla="*/ 0 h 6858478"/>
              <a:gd name="connsiteX3" fmla="*/ 3572366 w 6754318"/>
              <a:gd name="connsiteY3" fmla="*/ 0 h 6858478"/>
              <a:gd name="connsiteX4" fmla="*/ 2506138 w 6754318"/>
              <a:gd name="connsiteY4" fmla="*/ 0 h 6858478"/>
              <a:gd name="connsiteX5" fmla="*/ 0 w 6754318"/>
              <a:gd name="connsiteY5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4318" h="6858478">
                <a:moveTo>
                  <a:pt x="0" y="6858478"/>
                </a:moveTo>
                <a:lnTo>
                  <a:pt x="6754318" y="6858478"/>
                </a:lnTo>
                <a:lnTo>
                  <a:pt x="3577943" y="0"/>
                </a:lnTo>
                <a:lnTo>
                  <a:pt x="3572366" y="0"/>
                </a:lnTo>
                <a:lnTo>
                  <a:pt x="250613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Freeform: Shape 41">
            <a:extLst>
              <a:ext uri="{FF2B5EF4-FFF2-40B4-BE49-F238E27FC236}">
                <a16:creationId xmlns:a16="http://schemas.microsoft.com/office/drawing/2014/main" id="{617D17FB-975C-487E-8519-38E547609E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6386947" cy="6858478"/>
          </a:xfrm>
          <a:custGeom>
            <a:avLst/>
            <a:gdLst>
              <a:gd name="connsiteX0" fmla="*/ 433167 w 6386947"/>
              <a:gd name="connsiteY0" fmla="*/ 0 h 6858478"/>
              <a:gd name="connsiteX1" fmla="*/ 2138767 w 6386947"/>
              <a:gd name="connsiteY1" fmla="*/ 0 h 6858478"/>
              <a:gd name="connsiteX2" fmla="*/ 3204995 w 6386947"/>
              <a:gd name="connsiteY2" fmla="*/ 0 h 6858478"/>
              <a:gd name="connsiteX3" fmla="*/ 3210572 w 6386947"/>
              <a:gd name="connsiteY3" fmla="*/ 0 h 6858478"/>
              <a:gd name="connsiteX4" fmla="*/ 6386947 w 6386947"/>
              <a:gd name="connsiteY4" fmla="*/ 6858478 h 6858478"/>
              <a:gd name="connsiteX5" fmla="*/ 1832610 w 6386947"/>
              <a:gd name="connsiteY5" fmla="*/ 6858478 h 6858478"/>
              <a:gd name="connsiteX6" fmla="*/ 433167 w 6386947"/>
              <a:gd name="connsiteY6" fmla="*/ 6858478 h 6858478"/>
              <a:gd name="connsiteX7" fmla="*/ 0 w 6386947"/>
              <a:gd name="connsiteY7" fmla="*/ 6858478 h 6858478"/>
              <a:gd name="connsiteX8" fmla="*/ 0 w 6386947"/>
              <a:gd name="connsiteY8" fmla="*/ 478 h 6858478"/>
              <a:gd name="connsiteX9" fmla="*/ 433167 w 6386947"/>
              <a:gd name="connsiteY9" fmla="*/ 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86947" h="6858478">
                <a:moveTo>
                  <a:pt x="433167" y="0"/>
                </a:moveTo>
                <a:lnTo>
                  <a:pt x="2138767" y="0"/>
                </a:lnTo>
                <a:lnTo>
                  <a:pt x="3204995" y="0"/>
                </a:lnTo>
                <a:lnTo>
                  <a:pt x="3210572" y="0"/>
                </a:lnTo>
                <a:lnTo>
                  <a:pt x="6386947" y="6858478"/>
                </a:lnTo>
                <a:lnTo>
                  <a:pt x="1832610" y="6858478"/>
                </a:lnTo>
                <a:lnTo>
                  <a:pt x="433167" y="6858478"/>
                </a:lnTo>
                <a:lnTo>
                  <a:pt x="0" y="6858478"/>
                </a:lnTo>
                <a:lnTo>
                  <a:pt x="0" y="478"/>
                </a:lnTo>
                <a:lnTo>
                  <a:pt x="433167" y="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84BA42-9A56-8FEF-AC7E-6F35442E04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3993681"/>
            <a:ext cx="4057840" cy="2249424"/>
          </a:xfrm>
        </p:spPr>
        <p:txBody>
          <a:bodyPr anchor="t">
            <a:normAutofit/>
          </a:bodyPr>
          <a:lstStyle/>
          <a:p>
            <a:pPr algn="l"/>
            <a:r>
              <a:rPr lang="en-GB" sz="5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College Collective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72C27-1925-0329-A647-73E217060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2724912"/>
            <a:ext cx="3405378" cy="1155525"/>
          </a:xfrm>
        </p:spPr>
        <p:txBody>
          <a:bodyPr anchor="b">
            <a:normAutofit/>
          </a:bodyPr>
          <a:lstStyle/>
          <a:p>
            <a:pPr algn="l"/>
            <a:endParaRPr lang="en-GB" sz="2000"/>
          </a:p>
          <a:p>
            <a:pPr algn="l"/>
            <a:endParaRPr lang="en-GB" sz="2000" b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C2F8BD-C8EC-FB23-D8D6-53CCEA594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73" y="772161"/>
            <a:ext cx="11420022" cy="14560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904B9A-E9AD-BF28-55C7-14816E859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211" y="3041670"/>
            <a:ext cx="3783962" cy="317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24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ABE1108-6423-4E53-85A1-817683043C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2790A8-5C33-93C7-B63F-D366E2D95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4" b="3654"/>
          <a:stretch/>
        </p:blipFill>
        <p:spPr>
          <a:xfrm>
            <a:off x="-1" y="84479"/>
            <a:ext cx="4187091" cy="21643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82590E-447C-F924-46CA-81E72D958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r="7318"/>
          <a:stretch/>
        </p:blipFill>
        <p:spPr>
          <a:xfrm>
            <a:off x="-2" y="2248800"/>
            <a:ext cx="4187091" cy="2164321"/>
          </a:xfrm>
          <a:prstGeom prst="rect">
            <a:avLst/>
          </a:prstGeom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4A006809-3FA1-FCA6-03AC-4DCA7023EB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739" r="3" b="16726"/>
          <a:stretch>
            <a:fillRect/>
          </a:stretch>
        </p:blipFill>
        <p:spPr>
          <a:xfrm>
            <a:off x="20" y="4693680"/>
            <a:ext cx="4187091" cy="21643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F3BF9-1BFB-2984-0F0F-1A85549B2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658" y="370623"/>
            <a:ext cx="6870954" cy="606501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44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How To Facilitate Online Workshops</a:t>
            </a:r>
          </a:p>
          <a:p>
            <a:pPr marL="0" indent="0">
              <a:buNone/>
            </a:pPr>
            <a:endParaRPr lang="en-GB" sz="2000" b="1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1800" b="1" dirty="0">
                <a:latin typeface="Open Sans"/>
                <a:ea typeface="+mn-lt"/>
                <a:cs typeface="+mn-lt"/>
              </a:rPr>
              <a:t>Dr Kate Webb</a:t>
            </a:r>
          </a:p>
          <a:p>
            <a:pPr marL="0" indent="0">
              <a:buNone/>
            </a:pPr>
            <a:r>
              <a:rPr lang="en-GB" sz="1800" b="1" dirty="0">
                <a:latin typeface="Open Sans"/>
                <a:ea typeface="+mn-lt"/>
                <a:cs typeface="+mn-lt"/>
              </a:rPr>
              <a:t>Managing Director of The KWP Ltd</a:t>
            </a:r>
          </a:p>
          <a:p>
            <a:pPr marL="0" indent="0">
              <a:buNone/>
            </a:pPr>
            <a:r>
              <a:rPr lang="en-GB" sz="1800" b="1" dirty="0">
                <a:latin typeface="Open Sans"/>
                <a:ea typeface="+mn-lt"/>
                <a:cs typeface="+mn-lt"/>
              </a:rPr>
              <a:t>thekwp.co.uk</a:t>
            </a:r>
            <a:endParaRPr lang="en-GB" sz="1800" b="1" dirty="0">
              <a:latin typeface="Open Sans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90AA60-903E-74BE-4BA4-8BAF330EED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241602">
            <a:off x="9552556" y="2319519"/>
            <a:ext cx="2766223" cy="2737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2999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5EBA947-F0CE-D2AF-2275-4C1EB5C59F81}"/>
              </a:ext>
            </a:extLst>
          </p:cNvPr>
          <p:cNvSpPr txBox="1"/>
          <p:nvPr/>
        </p:nvSpPr>
        <p:spPr>
          <a:xfrm>
            <a:off x="0" y="108085"/>
            <a:ext cx="118491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to facilitate online meetings and sessions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the chat- complete this sentence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2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“An online meeting is working well when….”</a:t>
            </a:r>
            <a:endParaRPr kumimoji="0" lang="en-GB" sz="4000" b="0" i="1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98E07517-3AA2-5460-D404-23CEFABD93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442383" y="367977"/>
            <a:ext cx="2215414" cy="124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45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37A9C-DF75-1070-37E7-5F03847A4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CF3155-434F-0331-F0DF-9B48BEC8D4A8}"/>
              </a:ext>
            </a:extLst>
          </p:cNvPr>
          <p:cNvSpPr txBox="1"/>
          <p:nvPr/>
        </p:nvSpPr>
        <p:spPr>
          <a:xfrm>
            <a:off x="0" y="108085"/>
            <a:ext cx="1184910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Session is an Experiment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Understand</a:t>
            </a:r>
            <a:r>
              <a:rPr kumimoji="0" lang="en-GB" sz="2800" b="1" i="0" u="none" strike="noStrike" kern="1200" cap="none" spc="0" normalizeH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what is different about facilitating on-line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baseline="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</a:t>
            </a:r>
            <a:r>
              <a:rPr lang="en-GB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practical ways to engage and include people</a:t>
            </a:r>
          </a:p>
          <a:p>
            <a:r>
              <a:rPr lang="en-GB" sz="2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at inclusion, engagement and difficult situations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Know</a:t>
            </a:r>
            <a:r>
              <a:rPr kumimoji="0" lang="en-GB" sz="2800" b="1" i="0" u="none" strike="noStrike" kern="1200" cap="none" spc="0" normalizeH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how to move an online group from discussion to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Notice not only WHAT we do today but HOW we do it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254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BC5820-0B8E-1E68-17BE-0BFF4401C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aterfall in a forest&#10;&#10;AI-generated content may be incorrect.">
            <a:extLst>
              <a:ext uri="{FF2B5EF4-FFF2-40B4-BE49-F238E27FC236}">
                <a16:creationId xmlns:a16="http://schemas.microsoft.com/office/drawing/2014/main" id="{19005396-B282-F9E3-CB08-A6636AA131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5882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FD4315-9CB4-2B17-34F1-09FA8B7BEB0A}"/>
              </a:ext>
            </a:extLst>
          </p:cNvPr>
          <p:cNvSpPr txBox="1"/>
          <p:nvPr/>
        </p:nvSpPr>
        <p:spPr>
          <a:xfrm>
            <a:off x="7050024" y="0"/>
            <a:ext cx="4504943" cy="5695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What Makes Online Meetings or Sessions Difficult?</a:t>
            </a:r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1" i="0" u="none" strike="noStrike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THINK for 30 seconds</a:t>
            </a: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3200" b="1" i="0" u="none" strike="noStrike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your response into the chat but </a:t>
            </a:r>
          </a:p>
          <a:p>
            <a:pPr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press send yet</a:t>
            </a:r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="1" dirty="0"/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="1" dirty="0"/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89630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21FEB-B8E2-2A0E-F98E-DDA5D3CCC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ACF4E81-463D-12FD-9315-21CE989E3EF2}"/>
              </a:ext>
            </a:extLst>
          </p:cNvPr>
          <p:cNvSpPr txBox="1"/>
          <p:nvPr/>
        </p:nvSpPr>
        <p:spPr>
          <a:xfrm>
            <a:off x="342900" y="678127"/>
            <a:ext cx="5259003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Online Needs MORE Facilitation, Not Less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Direction- 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Where are we going?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Energy- 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Are people still with us?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Progress- 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Are we getting somewhere?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The facilitator guides HOW the group works 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5CE660-87F8-42F2-5A56-A2CB86E03CFE}"/>
              </a:ext>
            </a:extLst>
          </p:cNvPr>
          <p:cNvSpPr txBox="1"/>
          <p:nvPr/>
        </p:nvSpPr>
        <p:spPr>
          <a:xfrm>
            <a:off x="5963253" y="369031"/>
            <a:ext cx="5885847" cy="341632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a scale of 1–5, how confident do you currently feel facilitating an online meeting or session?</a:t>
            </a:r>
            <a:b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I find it quite challenging</a:t>
            </a:r>
            <a:b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I have some confidence, but it can feel uncomfortable</a:t>
            </a:r>
            <a:b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Generally comfortable</a:t>
            </a:r>
            <a:b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Confident</a:t>
            </a:r>
            <a:b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GB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Very confident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black hand with fingers extended&#10;&#10;AI-generated content may be incorrect.">
            <a:extLst>
              <a:ext uri="{FF2B5EF4-FFF2-40B4-BE49-F238E27FC236}">
                <a16:creationId xmlns:a16="http://schemas.microsoft.com/office/drawing/2014/main" id="{255230A9-065C-8249-0D81-1AFD79AF55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854164" y="3935965"/>
            <a:ext cx="1904762" cy="1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2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237D3-12BA-52AC-EBCF-4C6138BCC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D678F3-F1DD-253C-F7BD-9FF4F9730619}"/>
              </a:ext>
            </a:extLst>
          </p:cNvPr>
          <p:cNvSpPr txBox="1"/>
          <p:nvPr/>
        </p:nvSpPr>
        <p:spPr>
          <a:xfrm>
            <a:off x="342900" y="0"/>
            <a:ext cx="11849100" cy="7909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Any Thoughts?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Take 30 seconds to think…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Put one thought in the chat…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Let’s hear briefly from everyone…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Show me one to five….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Let’s hear from someone we haven’t heard from…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pairs, agree your Top Two…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i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Vote for the one you’d take forward…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Online participation needs to be designed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close-up of a ball of twigs&#10;&#10;AI-generated content may be incorrect.">
            <a:extLst>
              <a:ext uri="{FF2B5EF4-FFF2-40B4-BE49-F238E27FC236}">
                <a16:creationId xmlns:a16="http://schemas.microsoft.com/office/drawing/2014/main" id="{2AFC6786-08ED-73CD-F248-516DFEB94F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26967" y="987575"/>
            <a:ext cx="2368766" cy="3549592"/>
          </a:xfrm>
          <a:prstGeom prst="rect">
            <a:avLst/>
          </a:prstGeom>
        </p:spPr>
      </p:pic>
      <p:pic>
        <p:nvPicPr>
          <p:cNvPr id="9" name="Picture 8" descr="A red x on a black background&#10;&#10;AI-generated content may be incorrect.">
            <a:extLst>
              <a:ext uri="{FF2B5EF4-FFF2-40B4-BE49-F238E27FC236}">
                <a16:creationId xmlns:a16="http://schemas.microsoft.com/office/drawing/2014/main" id="{73FE763A-2BFF-059D-F874-5879ED8CD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456662" y="173255"/>
            <a:ext cx="1334504" cy="133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04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29A75-D1B4-3AF7-47A6-03E11F0F8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3FD242-99C5-F812-425A-A7CA15E57D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298"/>
          <a:stretch>
            <a:fillRect/>
          </a:stretch>
        </p:blipFill>
        <p:spPr>
          <a:xfrm>
            <a:off x="952500" y="298383"/>
            <a:ext cx="10287000" cy="608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36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43102-5E64-7084-94EB-E56CE38AB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9E6CE7-DB99-A137-3BEC-F3E1CB77B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262" y="0"/>
            <a:ext cx="10430577" cy="695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89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AE6BE-706A-B1ED-78B2-19EA990E5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D49402-EA21-546A-24D4-4AF145431C8F}"/>
              </a:ext>
            </a:extLst>
          </p:cNvPr>
          <p:cNvSpPr txBox="1"/>
          <p:nvPr/>
        </p:nvSpPr>
        <p:spPr>
          <a:xfrm>
            <a:off x="0" y="108085"/>
            <a:ext cx="11849100" cy="8987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Breakout Challenge: WHAT WOULD YOU ACTUALLY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SAY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One person is dominating the conversation</a:t>
            </a:r>
          </a:p>
          <a:p>
            <a:pPr>
              <a:buNone/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Nobody responds to your question</a:t>
            </a:r>
          </a:p>
          <a:p>
            <a:pPr>
              <a:buNone/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The same few people are doing all the talking</a:t>
            </a:r>
          </a:p>
          <a:p>
            <a:pPr>
              <a:buNone/>
            </a:pPr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The discussion has gone off track</a:t>
            </a:r>
          </a:p>
          <a:p>
            <a:pPr>
              <a:buNone/>
            </a:pP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ONE.</a:t>
            </a:r>
          </a:p>
          <a:p>
            <a:pPr>
              <a:buNone/>
            </a:pPr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Agree the actual words you would SAY as facilitator.</a:t>
            </a:r>
            <a:endParaRPr lang="en-GB" sz="2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minutes</a:t>
            </a:r>
          </a:p>
          <a:p>
            <a:pPr>
              <a:buNone/>
            </a:pPr>
            <a:endParaRPr lang="en-GB" sz="2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you return, put your best phrase in </a:t>
            </a:r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CHAT</a:t>
            </a:r>
            <a:r>
              <a:rPr lang="en-GB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233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EF68A-ADAB-E458-24D1-CE3210BD5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73C8DC-7AB8-83F0-AC98-7A7AB5487135}"/>
              </a:ext>
            </a:extLst>
          </p:cNvPr>
          <p:cNvSpPr txBox="1"/>
          <p:nvPr/>
        </p:nvSpPr>
        <p:spPr>
          <a:xfrm>
            <a:off x="0" y="-367403"/>
            <a:ext cx="11849100" cy="10710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Breakout Challenge: WHAT WOULD YOU ACTUALLY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SAY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Dominating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“I'm going to come in there, because I'd like to make sure we hear some other perspectives.”</a:t>
            </a:r>
          </a:p>
          <a:p>
            <a:pPr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Silence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“That's quite a big question. I'm going to give everybody 30 seconds to think before we hear responses.”</a:t>
            </a:r>
          </a:p>
          <a:p>
            <a:pPr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Same voices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“I'd particularly like to hear from anyone who hasn't contributed yet.”</a:t>
            </a:r>
          </a:p>
          <a:p>
            <a:pPr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Off track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“That's useful, but it isn't where we need to focus today. I'm going to park it so that we don't lose it.”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925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DBB31-C1C9-A1E2-F67E-782BE8EE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B4C753-6016-085C-0AF7-ED7B50F20208}"/>
              </a:ext>
            </a:extLst>
          </p:cNvPr>
          <p:cNvSpPr txBox="1"/>
          <p:nvPr/>
        </p:nvSpPr>
        <p:spPr>
          <a:xfrm>
            <a:off x="0" y="-230243"/>
            <a:ext cx="6236208" cy="9971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Help People Know Where They Are Going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→ EXPLORE → NARROW → CLOSE</a:t>
            </a:r>
          </a:p>
          <a:p>
            <a:pPr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What else?</a:t>
            </a:r>
          </a:p>
          <a:p>
            <a:pPr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EXPLORE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What are the different perspectives?</a:t>
            </a:r>
          </a:p>
          <a:p>
            <a:pPr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NARROW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What matters most?</a:t>
            </a:r>
          </a:p>
          <a:p>
            <a:pPr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CLOSE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What have we agreed?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846667-731B-CD8E-7BF0-689E7B25B8C0}"/>
              </a:ext>
            </a:extLst>
          </p:cNvPr>
          <p:cNvSpPr txBox="1"/>
          <p:nvPr/>
        </p:nvSpPr>
        <p:spPr>
          <a:xfrm>
            <a:off x="5680710" y="3708644"/>
            <a:ext cx="615848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GB" sz="3200" dirty="0"/>
          </a:p>
          <a:p>
            <a:pPr>
              <a:buNone/>
            </a:pPr>
            <a:r>
              <a:rPr lang="en-GB" sz="2400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“We've heard lots of different ideas. I'm going to move us now from generating possibilities to deciding which ones we want to take forward.”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FA0356-A304-3E70-D3C4-8ED48F835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9673" y="292608"/>
            <a:ext cx="4547280" cy="344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685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BABAC-090E-160F-03C2-4BC1DB8DD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30C054-1A3B-954E-B909-5D3B28D35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64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A25E8-A53C-9CD1-7989-49E1877FC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69FD19-3CF7-1734-900C-208BA4FD658E}"/>
              </a:ext>
            </a:extLst>
          </p:cNvPr>
          <p:cNvSpPr txBox="1"/>
          <p:nvPr/>
        </p:nvSpPr>
        <p:spPr>
          <a:xfrm>
            <a:off x="166443" y="-147206"/>
            <a:ext cx="11512296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Discussion isn’t the Outcome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YOUR TURN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 about your next online meeting or session.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ONE thing will you do differently?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521BC83-308F-57E4-7400-F0606F7BB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43" y="988417"/>
            <a:ext cx="630595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AGREEMENT           ACTION            OWNER           WHEN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Arial" panose="020B0604020202020204" pitchFamily="34" charset="0"/>
              </a:rPr>
              <a:t>What have we agreed?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Arial" panose="020B0604020202020204" pitchFamily="34" charset="0"/>
              </a:rPr>
              <a:t>What happens next?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Arial" panose="020B0604020202020204" pitchFamily="34" charset="0"/>
              </a:rPr>
              <a:t>Who owns it?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Arial" panose="020B0604020202020204" pitchFamily="34" charset="0"/>
              </a:rPr>
              <a:t>By when?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B54903FF-6C58-5110-9281-4FD56E8CAB0D}"/>
              </a:ext>
            </a:extLst>
          </p:cNvPr>
          <p:cNvSpPr/>
          <p:nvPr/>
        </p:nvSpPr>
        <p:spPr>
          <a:xfrm>
            <a:off x="1746504" y="1014646"/>
            <a:ext cx="621792" cy="3566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91F26D-C182-10EA-390C-5AA6A5B7C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8222" y="994817"/>
            <a:ext cx="640135" cy="3962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1F06B5-0354-0EDF-E189-2A34E34F1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231" y="994817"/>
            <a:ext cx="640135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13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DF2969-33C6-F180-FBD9-675919CE7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32E7E2-2C52-D1CD-21A6-4F0317D82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E29745-2E13-7150-A637-E92D5F1311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478"/>
          <a:stretch>
            <a:fillRect/>
          </a:stretch>
        </p:blipFill>
        <p:spPr>
          <a:xfrm>
            <a:off x="-1" y="84479"/>
            <a:ext cx="4187091" cy="21643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4FB2C29-A96A-99E7-8FBD-9CEBFFE710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4" b="19638"/>
          <a:stretch>
            <a:fillRect/>
          </a:stretch>
        </p:blipFill>
        <p:spPr>
          <a:xfrm>
            <a:off x="20" y="2342320"/>
            <a:ext cx="4187091" cy="2164321"/>
          </a:xfrm>
          <a:prstGeom prst="rect">
            <a:avLst/>
          </a:prstGeom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2D5B73A-8AC3-6FA1-3D83-B32CC5EA68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739" r="3" b="16726"/>
          <a:stretch>
            <a:fillRect/>
          </a:stretch>
        </p:blipFill>
        <p:spPr>
          <a:xfrm>
            <a:off x="20" y="4693680"/>
            <a:ext cx="4187091" cy="21643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F5BD9-2BA6-8627-AF96-B327361F2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4658" y="370623"/>
            <a:ext cx="6870954" cy="606501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42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Slides, recording and a Guide from The KWP will be sent to you</a:t>
            </a:r>
          </a:p>
          <a:p>
            <a:pPr marL="0" indent="0">
              <a:buNone/>
            </a:pPr>
            <a:endParaRPr lang="en-GB" sz="42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42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42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4200" dirty="0">
                <a:latin typeface="Arial" panose="020B0604020202020204" pitchFamily="34" charset="0"/>
                <a:ea typeface="+mn-lt"/>
                <a:cs typeface="Arial" panose="020B0604020202020204" pitchFamily="34" charset="0"/>
                <a:hlinkClick r:id="rId5"/>
              </a:rPr>
              <a:t>www.thekwp.co.uk</a:t>
            </a:r>
            <a:endParaRPr lang="en-GB" sz="42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42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42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4200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000" b="1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</p:txBody>
      </p:sp>
      <p:pic>
        <p:nvPicPr>
          <p:cNvPr id="2" name="Picture 1" descr="A hand holding a plant&#10;&#10;Description automatically generated">
            <a:extLst>
              <a:ext uri="{FF2B5EF4-FFF2-40B4-BE49-F238E27FC236}">
                <a16:creationId xmlns:a16="http://schemas.microsoft.com/office/drawing/2014/main" id="{BD0A90D2-F17D-0A40-BE5C-CE95D36679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3725" y="2943379"/>
            <a:ext cx="1563262" cy="156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587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FB8E9-4F17-799B-F2D2-DAF4DA2D8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DFF7161-D632-EA4E-DBB1-61F81188A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C730DB-238B-098E-B655-AB49DA83BB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478"/>
          <a:stretch>
            <a:fillRect/>
          </a:stretch>
        </p:blipFill>
        <p:spPr>
          <a:xfrm>
            <a:off x="-1" y="84479"/>
            <a:ext cx="4187091" cy="21643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7C6B20-D50F-D6F7-56D3-F1652F6CBD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4" b="19638"/>
          <a:stretch>
            <a:fillRect/>
          </a:stretch>
        </p:blipFill>
        <p:spPr>
          <a:xfrm>
            <a:off x="20" y="2342320"/>
            <a:ext cx="4187091" cy="2164321"/>
          </a:xfrm>
          <a:prstGeom prst="rect">
            <a:avLst/>
          </a:prstGeom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5591B532-F177-CB29-06EC-A5B8070097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739" r="3" b="16726"/>
          <a:stretch>
            <a:fillRect/>
          </a:stretch>
        </p:blipFill>
        <p:spPr>
          <a:xfrm>
            <a:off x="20" y="4693680"/>
            <a:ext cx="4187091" cy="21643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F7CAD-00CB-34FA-DECD-8B0180CA7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4568" y="370623"/>
            <a:ext cx="7151044" cy="6065011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>
              <a:buNone/>
            </a:pPr>
            <a:endParaRPr lang="en-GB" sz="2000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GB" sz="22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More ways to get involved in The College Collective</a:t>
            </a:r>
          </a:p>
          <a:p>
            <a:pPr marL="0" indent="0" algn="ctr">
              <a:buNone/>
            </a:pPr>
            <a:endParaRPr lang="en-GB" sz="1700" b="1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en-GB" sz="17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Ask your line manager about receiving a match from an </a:t>
            </a:r>
            <a:r>
              <a:rPr lang="en-GB" sz="1700" b="1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AoC</a:t>
            </a:r>
            <a:r>
              <a:rPr lang="en-GB" sz="17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Associate Expert</a:t>
            </a:r>
          </a:p>
          <a:p>
            <a:r>
              <a:rPr lang="en-GB" sz="17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Ask your line manager about becoming an </a:t>
            </a:r>
            <a:r>
              <a:rPr lang="en-GB" sz="1700" b="1" dirty="0" err="1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AoC</a:t>
            </a:r>
            <a:r>
              <a:rPr lang="en-GB" sz="17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Associate Expert</a:t>
            </a:r>
          </a:p>
          <a:p>
            <a:r>
              <a:rPr lang="en-GB" sz="17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Our new website has a library of resources</a:t>
            </a:r>
          </a:p>
          <a:p>
            <a:r>
              <a:rPr lang="en-GB" sz="1700" b="1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Our on-line groups and webinars are open to all members of staff  from a partner college-</a:t>
            </a:r>
          </a:p>
          <a:p>
            <a:endParaRPr lang="en-GB" sz="1600" b="1" dirty="0"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Health &amp; Safety</a:t>
            </a:r>
          </a:p>
          <a:p>
            <a:r>
              <a:rPr lang="en-GB" sz="16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Marketing</a:t>
            </a:r>
          </a:p>
          <a:p>
            <a:r>
              <a:rPr lang="en-GB" sz="16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AI and Digital</a:t>
            </a:r>
          </a:p>
          <a:p>
            <a:r>
              <a:rPr lang="en-GB" sz="16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MIS</a:t>
            </a:r>
          </a:p>
          <a:p>
            <a:r>
              <a:rPr lang="en-GB" sz="16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Sustainability</a:t>
            </a:r>
          </a:p>
          <a:p>
            <a:r>
              <a:rPr lang="en-GB" sz="16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English and maths</a:t>
            </a:r>
          </a:p>
          <a:p>
            <a:r>
              <a:rPr lang="en-GB" sz="16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ESOL</a:t>
            </a:r>
          </a:p>
          <a:p>
            <a:r>
              <a:rPr lang="en-GB" sz="16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SEND</a:t>
            </a:r>
          </a:p>
          <a:p>
            <a:r>
              <a:rPr lang="en-GB" sz="16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Behaviour</a:t>
            </a:r>
          </a:p>
          <a:p>
            <a:r>
              <a:rPr lang="en-GB" sz="1600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Qualification Reform</a:t>
            </a:r>
          </a:p>
          <a:p>
            <a:pPr marL="0" indent="0">
              <a:buNone/>
            </a:pPr>
            <a:endParaRPr lang="en-GB" sz="2000" b="1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  <a:p>
            <a:pPr marL="0" indent="0">
              <a:buNone/>
            </a:pPr>
            <a:endParaRPr lang="en-GB" sz="1800" dirty="0">
              <a:latin typeface="Open Sans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8018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85016AEC-0320-4ED0-8ECB-FE11DDDFE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B027D9-7F47-3C3D-6910-299364830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799" y="2963675"/>
            <a:ext cx="4424430" cy="2015774"/>
          </a:xfrm>
        </p:spPr>
        <p:txBody>
          <a:bodyPr>
            <a:normAutofit/>
          </a:bodyPr>
          <a:lstStyle/>
          <a:p>
            <a:r>
              <a:rPr lang="en-GB" sz="40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Find Out More</a:t>
            </a: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C70C3B59-DE2C-4611-8148-812575C5C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DE5126-69A5-87F1-7866-A4D236B73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531" y="1236101"/>
            <a:ext cx="10228659" cy="1304154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86078-F4C3-27AF-1941-8E82C1D95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6721" y="3429000"/>
            <a:ext cx="6071470" cy="282045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200">
                <a:latin typeface="Arial" panose="020B0604020202020204" pitchFamily="34" charset="0"/>
                <a:cs typeface="Arial" panose="020B0604020202020204" pitchFamily="34" charset="0"/>
              </a:rPr>
              <a:t>nat@thekwp.co.uk</a:t>
            </a:r>
          </a:p>
          <a:p>
            <a:endParaRPr lang="en-GB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>
                <a:hlinkClick r:id="rId3"/>
              </a:rPr>
              <a:t>Further Education Consultancy | The College Collective</a:t>
            </a:r>
            <a:endParaRPr lang="en-GB" sz="1600"/>
          </a:p>
        </p:txBody>
      </p:sp>
    </p:spTree>
    <p:extLst>
      <p:ext uri="{BB962C8B-B14F-4D97-AF65-F5344CB8AC3E}">
        <p14:creationId xmlns:p14="http://schemas.microsoft.com/office/powerpoint/2010/main" val="3003247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ta slides">
  <a:themeElements>
    <a:clrScheme name="Custom 1">
      <a:dk1>
        <a:srgbClr val="333333"/>
      </a:dk1>
      <a:lt1>
        <a:sysClr val="window" lastClr="FFFFFF"/>
      </a:lt1>
      <a:dk2>
        <a:srgbClr val="666666"/>
      </a:dk2>
      <a:lt2>
        <a:srgbClr val="EEECE1"/>
      </a:lt2>
      <a:accent1>
        <a:srgbClr val="8BAB42"/>
      </a:accent1>
      <a:accent2>
        <a:srgbClr val="CCCCCC"/>
      </a:accent2>
      <a:accent3>
        <a:srgbClr val="60574C"/>
      </a:accent3>
      <a:accent4>
        <a:srgbClr val="31859C"/>
      </a:accent4>
      <a:accent5>
        <a:srgbClr val="A8BC33"/>
      </a:accent5>
      <a:accent6>
        <a:srgbClr val="FFFFFF"/>
      </a:accent6>
      <a:hlink>
        <a:srgbClr val="31859C"/>
      </a:hlink>
      <a:folHlink>
        <a:srgbClr val="31859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668</Words>
  <Application>Microsoft Office PowerPoint</Application>
  <PresentationFormat>Widescreen</PresentationFormat>
  <Paragraphs>216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Helvetica Neue</vt:lpstr>
      <vt:lpstr>Open Sans</vt:lpstr>
      <vt:lpstr>Office Theme</vt:lpstr>
      <vt:lpstr>Data slides</vt:lpstr>
      <vt:lpstr>1_Office Theme</vt:lpstr>
      <vt:lpstr>PowerPoint Presentation</vt:lpstr>
      <vt:lpstr>The College Collective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 Out More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College Collective Pilot</dc:title>
  <dc:creator>Kate Webb</dc:creator>
  <cp:lastModifiedBy>Kate Webb</cp:lastModifiedBy>
  <cp:revision>1</cp:revision>
  <dcterms:created xsi:type="dcterms:W3CDTF">2022-05-31T11:12:11Z</dcterms:created>
  <dcterms:modified xsi:type="dcterms:W3CDTF">2026-09-17T08:50:28Z</dcterms:modified>
</cp:coreProperties>
</file>